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4"/>
  </p:sldMasterIdLst>
  <p:notesMasterIdLst>
    <p:notesMasterId r:id="rId35"/>
  </p:notesMasterIdLst>
  <p:handoutMasterIdLst>
    <p:handoutMasterId r:id="rId36"/>
  </p:handoutMasterIdLst>
  <p:sldIdLst>
    <p:sldId id="2448" r:id="rId5"/>
    <p:sldId id="2462" r:id="rId6"/>
    <p:sldId id="259" r:id="rId7"/>
    <p:sldId id="2492" r:id="rId8"/>
    <p:sldId id="2453" r:id="rId9"/>
    <p:sldId id="2489" r:id="rId10"/>
    <p:sldId id="2493" r:id="rId11"/>
    <p:sldId id="2494" r:id="rId12"/>
    <p:sldId id="2471" r:id="rId13"/>
    <p:sldId id="2476" r:id="rId14"/>
    <p:sldId id="2495" r:id="rId15"/>
    <p:sldId id="2496" r:id="rId16"/>
    <p:sldId id="2498" r:id="rId17"/>
    <p:sldId id="2499" r:id="rId18"/>
    <p:sldId id="2497" r:id="rId19"/>
    <p:sldId id="2501" r:id="rId20"/>
    <p:sldId id="2500" r:id="rId21"/>
    <p:sldId id="2503" r:id="rId22"/>
    <p:sldId id="2485" r:id="rId23"/>
    <p:sldId id="2490" r:id="rId24"/>
    <p:sldId id="2504" r:id="rId25"/>
    <p:sldId id="2502" r:id="rId26"/>
    <p:sldId id="2505" r:id="rId27"/>
    <p:sldId id="2481" r:id="rId28"/>
    <p:sldId id="2482" r:id="rId29"/>
    <p:sldId id="2507" r:id="rId30"/>
    <p:sldId id="2508" r:id="rId31"/>
    <p:sldId id="2509" r:id="rId32"/>
    <p:sldId id="2456" r:id="rId33"/>
    <p:sldId id="243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66"/>
    <a:srgbClr val="66FF66"/>
    <a:srgbClr val="FF99CC"/>
    <a:srgbClr val="898989"/>
    <a:srgbClr val="FF3399"/>
    <a:srgbClr val="FF9933"/>
    <a:srgbClr val="FF6699"/>
    <a:srgbClr val="01023B"/>
    <a:srgbClr val="2F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9" autoAdjust="0"/>
    <p:restoredTop sz="95033" autoAdjust="0"/>
  </p:normalViewPr>
  <p:slideViewPr>
    <p:cSldViewPr snapToGrid="0">
      <p:cViewPr varScale="1">
        <p:scale>
          <a:sx n="109" d="100"/>
          <a:sy n="109" d="100"/>
        </p:scale>
        <p:origin x="108" y="7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6B625-4E2B-48EC-B2B7-38763153A230}" type="doc">
      <dgm:prSet loTypeId="urn:microsoft.com/office/officeart/2005/8/layout/process1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MY"/>
        </a:p>
      </dgm:t>
    </dgm:pt>
    <dgm:pt modelId="{0660CC84-50B7-47F8-97AC-AC391210DC1E}">
      <dgm:prSet phldrT="[Text]" custT="1"/>
      <dgm:spPr>
        <a:solidFill>
          <a:schemeClr val="accent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Exploratory Data Analysis</a:t>
          </a:r>
        </a:p>
      </dgm:t>
    </dgm:pt>
    <dgm:pt modelId="{E6FEE3D7-87FE-46AD-AED3-7C44D477B185}" type="parTrans" cxnId="{A1DC63BE-9370-474F-9937-87E11DD96DF8}">
      <dgm:prSet/>
      <dgm:spPr/>
      <dgm:t>
        <a:bodyPr/>
        <a:lstStyle/>
        <a:p>
          <a:endParaRPr lang="en-MY"/>
        </a:p>
      </dgm:t>
    </dgm:pt>
    <dgm:pt modelId="{61B6A40F-BCB4-4F2C-B50D-2518CD492943}" type="sibTrans" cxnId="{A1DC63BE-9370-474F-9937-87E11DD96DF8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972C02A0-EBA3-46F0-B0CA-E8D0746FCD30}">
      <dgm:prSet phldrT="[Text]" custT="1"/>
      <dgm:spPr>
        <a:solidFill>
          <a:srgbClr val="FFFF00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Model Development</a:t>
          </a:r>
        </a:p>
      </dgm:t>
    </dgm:pt>
    <dgm:pt modelId="{C33A90FB-CB30-4010-AF04-EFAF0105FA8D}" type="parTrans" cxnId="{001929ED-A170-40D8-8879-1F271E213CEA}">
      <dgm:prSet/>
      <dgm:spPr/>
      <dgm:t>
        <a:bodyPr/>
        <a:lstStyle/>
        <a:p>
          <a:endParaRPr lang="en-MY"/>
        </a:p>
      </dgm:t>
    </dgm:pt>
    <dgm:pt modelId="{9F3358AF-560B-4951-9744-88B1C1D62745}" type="sibTrans" cxnId="{001929ED-A170-40D8-8879-1F271E213CEA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39CB873A-4B72-4A1A-A19E-05F7F2219586}">
      <dgm:prSet custT="1"/>
      <dgm:spPr>
        <a:solidFill>
          <a:schemeClr val="bg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r>
            <a:rPr lang="en-MY" sz="1400" dirty="0">
              <a:solidFill>
                <a:schemeClr val="tx1"/>
              </a:solidFill>
            </a:rPr>
            <a:t>Featuring Engineering</a:t>
          </a:r>
        </a:p>
      </dgm:t>
    </dgm:pt>
    <dgm:pt modelId="{D4CE547C-6EA1-4667-BDF3-832B691CB1E2}" type="parTrans" cxnId="{6B3D2C4D-61CA-4C38-BA39-9D1108B53165}">
      <dgm:prSet/>
      <dgm:spPr/>
      <dgm:t>
        <a:bodyPr/>
        <a:lstStyle/>
        <a:p>
          <a:endParaRPr lang="en-MY"/>
        </a:p>
      </dgm:t>
    </dgm:pt>
    <dgm:pt modelId="{E43C2225-289D-4333-BC82-9958D97A37E6}" type="sibTrans" cxnId="{6B3D2C4D-61CA-4C38-BA39-9D1108B53165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42812444-A527-49A3-901C-CDB9D58C7408}">
      <dgm:prSet phldrT="[Text]" custT="1"/>
      <dgm:spPr>
        <a:solidFill>
          <a:srgbClr val="00B050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Evaluation</a:t>
          </a:r>
        </a:p>
      </dgm:t>
    </dgm:pt>
    <dgm:pt modelId="{193A55D6-C826-4EC4-9773-27085C2F488F}" type="parTrans" cxnId="{B8379A29-B5CE-4E20-8A73-C2AB36B12544}">
      <dgm:prSet/>
      <dgm:spPr/>
      <dgm:t>
        <a:bodyPr/>
        <a:lstStyle/>
        <a:p>
          <a:endParaRPr lang="en-MY"/>
        </a:p>
      </dgm:t>
    </dgm:pt>
    <dgm:pt modelId="{084C3DD8-1718-412A-BBEB-8750D4A8391C}" type="sibTrans" cxnId="{B8379A29-B5CE-4E20-8A73-C2AB36B12544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B7C69870-B9D0-4280-BA55-406A4A7FE605}">
      <dgm:prSet custT="1"/>
      <dgm:spPr>
        <a:solidFill>
          <a:srgbClr val="FF0000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Model</a:t>
          </a:r>
        </a:p>
        <a:p>
          <a:r>
            <a:rPr lang="en-MY" sz="1400" dirty="0">
              <a:solidFill>
                <a:schemeClr val="bg1"/>
              </a:solidFill>
            </a:rPr>
            <a:t>Optimization</a:t>
          </a:r>
        </a:p>
      </dgm:t>
    </dgm:pt>
    <dgm:pt modelId="{4E838461-EED1-4D06-BC0A-48B5D4E4A4D5}" type="parTrans" cxnId="{265C19E9-B2FE-4BAA-8A91-AC28DD78F34E}">
      <dgm:prSet/>
      <dgm:spPr/>
      <dgm:t>
        <a:bodyPr/>
        <a:lstStyle/>
        <a:p>
          <a:endParaRPr lang="en-MY"/>
        </a:p>
      </dgm:t>
    </dgm:pt>
    <dgm:pt modelId="{A12229DB-53A0-4B9E-9C0F-5D8253D05108}" type="sibTrans" cxnId="{265C19E9-B2FE-4BAA-8A91-AC28DD78F34E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9FE02DF7-6A7E-4C7B-B945-E8118DFEBEF3}">
      <dgm:prSet phldrT="[Text]" custT="1"/>
      <dgm:spPr>
        <a:solidFill>
          <a:srgbClr val="0070C0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Data Collection</a:t>
          </a:r>
        </a:p>
      </dgm:t>
    </dgm:pt>
    <dgm:pt modelId="{A1868DE6-7586-4CEF-8F6F-1A301D784E4F}" type="parTrans" cxnId="{ED7C26F6-D083-4D34-B7EB-2DA686041C1E}">
      <dgm:prSet/>
      <dgm:spPr/>
      <dgm:t>
        <a:bodyPr/>
        <a:lstStyle/>
        <a:p>
          <a:endParaRPr lang="en-MY"/>
        </a:p>
      </dgm:t>
    </dgm:pt>
    <dgm:pt modelId="{8F56F6AC-3EB4-4068-A8EC-283DA5835F95}" type="sibTrans" cxnId="{ED7C26F6-D083-4D34-B7EB-2DA686041C1E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1AC5E3FB-404C-49EB-A7D0-3C074A53F69B}">
      <dgm:prSet custT="1"/>
      <dgm:spPr>
        <a:solidFill>
          <a:srgbClr val="FFC000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Deployment</a:t>
          </a:r>
        </a:p>
      </dgm:t>
    </dgm:pt>
    <dgm:pt modelId="{335DF25F-D1F2-4EBD-8D88-4464C3D64173}" type="parTrans" cxnId="{1C1C8D0D-6D0B-408F-B9E6-9D6FE6BB5924}">
      <dgm:prSet/>
      <dgm:spPr/>
      <dgm:t>
        <a:bodyPr/>
        <a:lstStyle/>
        <a:p>
          <a:endParaRPr lang="en-MY"/>
        </a:p>
      </dgm:t>
    </dgm:pt>
    <dgm:pt modelId="{A8F3F7B2-565D-466A-84C2-AA3CE6DDBA3D}" type="sibTrans" cxnId="{1C1C8D0D-6D0B-408F-B9E6-9D6FE6BB5924}">
      <dgm:prSet/>
      <dgm:spPr/>
      <dgm:t>
        <a:bodyPr/>
        <a:lstStyle/>
        <a:p>
          <a:endParaRPr lang="en-MY"/>
        </a:p>
      </dgm:t>
    </dgm:pt>
    <dgm:pt modelId="{86BE051C-8109-4868-BBE7-51E3F52695EB}">
      <dgm:prSet phldrT="[Text]" custT="1"/>
      <dgm:spPr>
        <a:solidFill>
          <a:srgbClr val="FF99CC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Problem Definition</a:t>
          </a:r>
        </a:p>
      </dgm:t>
    </dgm:pt>
    <dgm:pt modelId="{DECD886A-225C-47B4-9C7B-E4F7DE995675}" type="sibTrans" cxnId="{6CB3C93E-8DAC-415E-A5A3-DEE83AE19198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C2BD2152-07B1-4348-8933-F51878B04188}" type="parTrans" cxnId="{6CB3C93E-8DAC-415E-A5A3-DEE83AE19198}">
      <dgm:prSet/>
      <dgm:spPr/>
      <dgm:t>
        <a:bodyPr/>
        <a:lstStyle/>
        <a:p>
          <a:endParaRPr lang="en-MY"/>
        </a:p>
      </dgm:t>
    </dgm:pt>
    <dgm:pt modelId="{12AC75AC-95D9-442E-828C-3934CC920BB6}" type="pres">
      <dgm:prSet presAssocID="{7756B625-4E2B-48EC-B2B7-38763153A230}" presName="Name0" presStyleCnt="0">
        <dgm:presLayoutVars>
          <dgm:dir/>
          <dgm:resizeHandles val="exact"/>
        </dgm:presLayoutVars>
      </dgm:prSet>
      <dgm:spPr/>
    </dgm:pt>
    <dgm:pt modelId="{9466D320-AEB4-458A-8135-88727A8C975F}" type="pres">
      <dgm:prSet presAssocID="{86BE051C-8109-4868-BBE7-51E3F52695EB}" presName="node" presStyleLbl="node1" presStyleIdx="0" presStyleCnt="8" custScaleX="851651" custScaleY="308360" custLinFactX="160236" custLinFactY="-82139" custLinFactNeighborX="200000" custLinFactNeighborY="-100000">
        <dgm:presLayoutVars>
          <dgm:bulletEnabled val="1"/>
        </dgm:presLayoutVars>
      </dgm:prSet>
      <dgm:spPr/>
    </dgm:pt>
    <dgm:pt modelId="{08F4BFE9-0FC6-4378-82DB-05B11A3063AC}" type="pres">
      <dgm:prSet presAssocID="{DECD886A-225C-47B4-9C7B-E4F7DE995675}" presName="sibTrans" presStyleLbl="sibTrans2D1" presStyleIdx="0" presStyleCnt="7" custScaleX="118473" custScaleY="768319"/>
      <dgm:spPr/>
    </dgm:pt>
    <dgm:pt modelId="{BC909F6F-32AC-4622-B53C-24D9D8C43288}" type="pres">
      <dgm:prSet presAssocID="{DECD886A-225C-47B4-9C7B-E4F7DE995675}" presName="connectorText" presStyleLbl="sibTrans2D1" presStyleIdx="0" presStyleCnt="7"/>
      <dgm:spPr/>
    </dgm:pt>
    <dgm:pt modelId="{E06FDA5C-2580-46DA-930A-CC4CE68A4B5A}" type="pres">
      <dgm:prSet presAssocID="{9FE02DF7-6A7E-4C7B-B945-E8118DFEBEF3}" presName="node" presStyleLbl="node1" presStyleIdx="1" presStyleCnt="8" custScaleX="851651" custScaleY="308360" custLinFactX="-500000" custLinFactY="100000" custLinFactNeighborX="-544793" custLinFactNeighborY="136569">
        <dgm:presLayoutVars>
          <dgm:bulletEnabled val="1"/>
        </dgm:presLayoutVars>
      </dgm:prSet>
      <dgm:spPr/>
    </dgm:pt>
    <dgm:pt modelId="{5E587D38-56CE-405B-A4CB-C252D05E0D94}" type="pres">
      <dgm:prSet presAssocID="{8F56F6AC-3EB4-4068-A8EC-283DA5835F95}" presName="sibTrans" presStyleLbl="sibTrans2D1" presStyleIdx="1" presStyleCnt="7" custScaleX="118473" custScaleY="768319"/>
      <dgm:spPr/>
    </dgm:pt>
    <dgm:pt modelId="{4CDD3BA1-D1E5-48CE-8067-F48719F347D0}" type="pres">
      <dgm:prSet presAssocID="{8F56F6AC-3EB4-4068-A8EC-283DA5835F95}" presName="connectorText" presStyleLbl="sibTrans2D1" presStyleIdx="1" presStyleCnt="7"/>
      <dgm:spPr/>
    </dgm:pt>
    <dgm:pt modelId="{3E7A1D1F-8463-4CDF-8832-674367463C62}" type="pres">
      <dgm:prSet presAssocID="{0660CC84-50B7-47F8-97AC-AC391210DC1E}" presName="node" presStyleLbl="node1" presStyleIdx="2" presStyleCnt="8" custScaleX="851651" custScaleY="308360" custLinFactX="-182464" custLinFactY="96883" custLinFactNeighborX="-200000" custLinFactNeighborY="100000">
        <dgm:presLayoutVars>
          <dgm:bulletEnabled val="1"/>
        </dgm:presLayoutVars>
      </dgm:prSet>
      <dgm:spPr/>
    </dgm:pt>
    <dgm:pt modelId="{11DBDCC8-1B1E-400E-BB67-8EC4FD3A88D1}" type="pres">
      <dgm:prSet presAssocID="{61B6A40F-BCB4-4F2C-B50D-2518CD492943}" presName="sibTrans" presStyleLbl="sibTrans2D1" presStyleIdx="2" presStyleCnt="7" custScaleX="118472" custScaleY="768319"/>
      <dgm:spPr/>
    </dgm:pt>
    <dgm:pt modelId="{40556514-9994-4BB2-820D-2DDC2835E94D}" type="pres">
      <dgm:prSet presAssocID="{61B6A40F-BCB4-4F2C-B50D-2518CD492943}" presName="connectorText" presStyleLbl="sibTrans2D1" presStyleIdx="2" presStyleCnt="7"/>
      <dgm:spPr/>
    </dgm:pt>
    <dgm:pt modelId="{D2E76B23-7561-452C-B8AA-F49150C96608}" type="pres">
      <dgm:prSet presAssocID="{39CB873A-4B72-4A1A-A19E-05F7F2219586}" presName="node" presStyleLbl="node1" presStyleIdx="3" presStyleCnt="8" custScaleX="851651" custScaleY="308360" custLinFactX="61137" custLinFactY="100000" custLinFactNeighborX="100000" custLinFactNeighborY="107156">
        <dgm:presLayoutVars>
          <dgm:bulletEnabled val="1"/>
        </dgm:presLayoutVars>
      </dgm:prSet>
      <dgm:spPr/>
    </dgm:pt>
    <dgm:pt modelId="{7B8EC23A-9325-4182-8935-C8B658210405}" type="pres">
      <dgm:prSet presAssocID="{E43C2225-289D-4333-BC82-9958D97A37E6}" presName="sibTrans" presStyleLbl="sibTrans2D1" presStyleIdx="3" presStyleCnt="7" custScaleX="118473" custScaleY="768319"/>
      <dgm:spPr/>
    </dgm:pt>
    <dgm:pt modelId="{0A0C85EF-555B-4AA4-B37D-1E660A6D42F5}" type="pres">
      <dgm:prSet presAssocID="{E43C2225-289D-4333-BC82-9958D97A37E6}" presName="connectorText" presStyleLbl="sibTrans2D1" presStyleIdx="3" presStyleCnt="7"/>
      <dgm:spPr/>
    </dgm:pt>
    <dgm:pt modelId="{216F2724-E9E3-4928-9B9A-4CC5DAA80DC2}" type="pres">
      <dgm:prSet presAssocID="{972C02A0-EBA3-46F0-B0CA-E8D0746FCD30}" presName="node" presStyleLbl="node1" presStyleIdx="4" presStyleCnt="8" custScaleX="960682" custScaleY="308030" custLinFactX="300000" custLinFactY="100000" custLinFactNeighborX="335840" custLinFactNeighborY="117367">
        <dgm:presLayoutVars>
          <dgm:bulletEnabled val="1"/>
        </dgm:presLayoutVars>
      </dgm:prSet>
      <dgm:spPr/>
    </dgm:pt>
    <dgm:pt modelId="{82565457-C883-4E8D-825C-B1F4AFA7D5ED}" type="pres">
      <dgm:prSet presAssocID="{9F3358AF-560B-4951-9744-88B1C1D62745}" presName="sibTrans" presStyleLbl="sibTrans2D1" presStyleIdx="4" presStyleCnt="7" custScaleX="118471" custScaleY="768319"/>
      <dgm:spPr/>
    </dgm:pt>
    <dgm:pt modelId="{6AA7A874-3981-482C-A642-46CD830BEA4E}" type="pres">
      <dgm:prSet presAssocID="{9F3358AF-560B-4951-9744-88B1C1D62745}" presName="connectorText" presStyleLbl="sibTrans2D1" presStyleIdx="4" presStyleCnt="7"/>
      <dgm:spPr/>
    </dgm:pt>
    <dgm:pt modelId="{7F751639-CBAF-411D-9A2F-EB7DEC7F5686}" type="pres">
      <dgm:prSet presAssocID="{42812444-A527-49A3-901C-CDB9D58C7408}" presName="node" presStyleLbl="node1" presStyleIdx="5" presStyleCnt="8" custScaleX="851651" custScaleY="308360" custLinFactX="500000" custLinFactY="100000" custLinFactNeighborX="578277" custLinFactNeighborY="135233">
        <dgm:presLayoutVars>
          <dgm:bulletEnabled val="1"/>
        </dgm:presLayoutVars>
      </dgm:prSet>
      <dgm:spPr/>
    </dgm:pt>
    <dgm:pt modelId="{C7039347-FB2D-49BB-8581-6F66328E45B9}" type="pres">
      <dgm:prSet presAssocID="{084C3DD8-1718-412A-BBEB-8750D4A8391C}" presName="sibTrans" presStyleLbl="sibTrans2D1" presStyleIdx="5" presStyleCnt="7" custScaleX="118472" custScaleY="768319"/>
      <dgm:spPr/>
    </dgm:pt>
    <dgm:pt modelId="{CE6A64E2-C810-42B3-8D02-89EF3EFAC79B}" type="pres">
      <dgm:prSet presAssocID="{084C3DD8-1718-412A-BBEB-8750D4A8391C}" presName="connectorText" presStyleLbl="sibTrans2D1" presStyleIdx="5" presStyleCnt="7"/>
      <dgm:spPr/>
    </dgm:pt>
    <dgm:pt modelId="{0A5267BB-F2F1-4B11-BA39-D1968C199276}" type="pres">
      <dgm:prSet presAssocID="{B7C69870-B9D0-4280-BA55-406A4A7FE605}" presName="node" presStyleLbl="node1" presStyleIdx="6" presStyleCnt="8" custScaleX="851651" custScaleY="308360" custLinFactX="752830" custLinFactY="96883" custLinFactNeighborX="800000" custLinFactNeighborY="100000">
        <dgm:presLayoutVars>
          <dgm:bulletEnabled val="1"/>
        </dgm:presLayoutVars>
      </dgm:prSet>
      <dgm:spPr/>
    </dgm:pt>
    <dgm:pt modelId="{8B15E7F8-5306-495E-BC02-CEA21D2AC99E}" type="pres">
      <dgm:prSet presAssocID="{A12229DB-53A0-4B9E-9C0F-5D8253D05108}" presName="sibTrans" presStyleLbl="sibTrans2D1" presStyleIdx="6" presStyleCnt="7" custScaleX="118460" custScaleY="768319"/>
      <dgm:spPr/>
    </dgm:pt>
    <dgm:pt modelId="{233F3293-1A05-4D51-A830-8E327A72B498}" type="pres">
      <dgm:prSet presAssocID="{A12229DB-53A0-4B9E-9C0F-5D8253D05108}" presName="connectorText" presStyleLbl="sibTrans2D1" presStyleIdx="6" presStyleCnt="7"/>
      <dgm:spPr/>
    </dgm:pt>
    <dgm:pt modelId="{30B3C69A-BF0D-472E-A464-9AD481488773}" type="pres">
      <dgm:prSet presAssocID="{1AC5E3FB-404C-49EB-A7D0-3C074A53F69B}" presName="node" presStyleLbl="node1" presStyleIdx="7" presStyleCnt="8" custScaleX="1214017" custScaleY="191914" custLinFactX="-39459" custLinFactY="-72107" custLinFactNeighborX="-100000" custLinFactNeighborY="-100000">
        <dgm:presLayoutVars>
          <dgm:bulletEnabled val="1"/>
        </dgm:presLayoutVars>
      </dgm:prSet>
      <dgm:spPr/>
    </dgm:pt>
  </dgm:ptLst>
  <dgm:cxnLst>
    <dgm:cxn modelId="{6F1EDF04-A5C0-4515-A004-04A83D5D06CA}" type="presOf" srcId="{9F3358AF-560B-4951-9744-88B1C1D62745}" destId="{6AA7A874-3981-482C-A642-46CD830BEA4E}" srcOrd="1" destOrd="0" presId="urn:microsoft.com/office/officeart/2005/8/layout/process1"/>
    <dgm:cxn modelId="{063B0A05-86A5-4582-B2FF-28993BC85744}" type="presOf" srcId="{9F3358AF-560B-4951-9744-88B1C1D62745}" destId="{82565457-C883-4E8D-825C-B1F4AFA7D5ED}" srcOrd="0" destOrd="0" presId="urn:microsoft.com/office/officeart/2005/8/layout/process1"/>
    <dgm:cxn modelId="{701A6E08-3224-4EE0-B00C-7840E034CCFC}" type="presOf" srcId="{084C3DD8-1718-412A-BBEB-8750D4A8391C}" destId="{C7039347-FB2D-49BB-8581-6F66328E45B9}" srcOrd="0" destOrd="0" presId="urn:microsoft.com/office/officeart/2005/8/layout/process1"/>
    <dgm:cxn modelId="{1C1C8D0D-6D0B-408F-B9E6-9D6FE6BB5924}" srcId="{7756B625-4E2B-48EC-B2B7-38763153A230}" destId="{1AC5E3FB-404C-49EB-A7D0-3C074A53F69B}" srcOrd="7" destOrd="0" parTransId="{335DF25F-D1F2-4EBD-8D88-4464C3D64173}" sibTransId="{A8F3F7B2-565D-466A-84C2-AA3CE6DDBA3D}"/>
    <dgm:cxn modelId="{60ED5115-41FD-48CA-BBE5-32CD68E7BABD}" type="presOf" srcId="{A12229DB-53A0-4B9E-9C0F-5D8253D05108}" destId="{233F3293-1A05-4D51-A830-8E327A72B498}" srcOrd="1" destOrd="0" presId="urn:microsoft.com/office/officeart/2005/8/layout/process1"/>
    <dgm:cxn modelId="{48DCC91D-15B3-4D97-8C66-BEA1F62164DE}" type="presOf" srcId="{42812444-A527-49A3-901C-CDB9D58C7408}" destId="{7F751639-CBAF-411D-9A2F-EB7DEC7F5686}" srcOrd="0" destOrd="0" presId="urn:microsoft.com/office/officeart/2005/8/layout/process1"/>
    <dgm:cxn modelId="{B8379A29-B5CE-4E20-8A73-C2AB36B12544}" srcId="{7756B625-4E2B-48EC-B2B7-38763153A230}" destId="{42812444-A527-49A3-901C-CDB9D58C7408}" srcOrd="5" destOrd="0" parTransId="{193A55D6-C826-4EC4-9773-27085C2F488F}" sibTransId="{084C3DD8-1718-412A-BBEB-8750D4A8391C}"/>
    <dgm:cxn modelId="{D8224A2F-3D15-46F9-B2F7-11B4DCB80624}" type="presOf" srcId="{7756B625-4E2B-48EC-B2B7-38763153A230}" destId="{12AC75AC-95D9-442E-828C-3934CC920BB6}" srcOrd="0" destOrd="0" presId="urn:microsoft.com/office/officeart/2005/8/layout/process1"/>
    <dgm:cxn modelId="{A63E7C32-1538-4A28-A608-DBEF2BD0B36D}" type="presOf" srcId="{E43C2225-289D-4333-BC82-9958D97A37E6}" destId="{0A0C85EF-555B-4AA4-B37D-1E660A6D42F5}" srcOrd="1" destOrd="0" presId="urn:microsoft.com/office/officeart/2005/8/layout/process1"/>
    <dgm:cxn modelId="{FECEF334-A385-4171-8CF7-8E2C993B8236}" type="presOf" srcId="{39CB873A-4B72-4A1A-A19E-05F7F2219586}" destId="{D2E76B23-7561-452C-B8AA-F49150C96608}" srcOrd="0" destOrd="0" presId="urn:microsoft.com/office/officeart/2005/8/layout/process1"/>
    <dgm:cxn modelId="{8922A939-1509-48AD-B4F2-88680400D8B8}" type="presOf" srcId="{A12229DB-53A0-4B9E-9C0F-5D8253D05108}" destId="{8B15E7F8-5306-495E-BC02-CEA21D2AC99E}" srcOrd="0" destOrd="0" presId="urn:microsoft.com/office/officeart/2005/8/layout/process1"/>
    <dgm:cxn modelId="{F848153C-D2C3-476F-8634-F73EFA1B6D8F}" type="presOf" srcId="{972C02A0-EBA3-46F0-B0CA-E8D0746FCD30}" destId="{216F2724-E9E3-4928-9B9A-4CC5DAA80DC2}" srcOrd="0" destOrd="0" presId="urn:microsoft.com/office/officeart/2005/8/layout/process1"/>
    <dgm:cxn modelId="{6CB3C93E-8DAC-415E-A5A3-DEE83AE19198}" srcId="{7756B625-4E2B-48EC-B2B7-38763153A230}" destId="{86BE051C-8109-4868-BBE7-51E3F52695EB}" srcOrd="0" destOrd="0" parTransId="{C2BD2152-07B1-4348-8933-F51878B04188}" sibTransId="{DECD886A-225C-47B4-9C7B-E4F7DE995675}"/>
    <dgm:cxn modelId="{A139BD5C-5FCA-4555-86F8-62966E3C03B2}" type="presOf" srcId="{9FE02DF7-6A7E-4C7B-B945-E8118DFEBEF3}" destId="{E06FDA5C-2580-46DA-930A-CC4CE68A4B5A}" srcOrd="0" destOrd="0" presId="urn:microsoft.com/office/officeart/2005/8/layout/process1"/>
    <dgm:cxn modelId="{842F8661-D7CD-467D-92D8-2649F5AE42CC}" type="presOf" srcId="{E43C2225-289D-4333-BC82-9958D97A37E6}" destId="{7B8EC23A-9325-4182-8935-C8B658210405}" srcOrd="0" destOrd="0" presId="urn:microsoft.com/office/officeart/2005/8/layout/process1"/>
    <dgm:cxn modelId="{F13A6265-30EB-438C-940F-5A71DCD5CC0F}" type="presOf" srcId="{8F56F6AC-3EB4-4068-A8EC-283DA5835F95}" destId="{5E587D38-56CE-405B-A4CB-C252D05E0D94}" srcOrd="0" destOrd="0" presId="urn:microsoft.com/office/officeart/2005/8/layout/process1"/>
    <dgm:cxn modelId="{D02B194C-BE0D-4EE1-88BE-E77050017B8F}" type="presOf" srcId="{084C3DD8-1718-412A-BBEB-8750D4A8391C}" destId="{CE6A64E2-C810-42B3-8D02-89EF3EFAC79B}" srcOrd="1" destOrd="0" presId="urn:microsoft.com/office/officeart/2005/8/layout/process1"/>
    <dgm:cxn modelId="{6B3D2C4D-61CA-4C38-BA39-9D1108B53165}" srcId="{7756B625-4E2B-48EC-B2B7-38763153A230}" destId="{39CB873A-4B72-4A1A-A19E-05F7F2219586}" srcOrd="3" destOrd="0" parTransId="{D4CE547C-6EA1-4667-BDF3-832B691CB1E2}" sibTransId="{E43C2225-289D-4333-BC82-9958D97A37E6}"/>
    <dgm:cxn modelId="{5ED9D974-F473-46B6-85F5-401BA4358F56}" type="presOf" srcId="{B7C69870-B9D0-4280-BA55-406A4A7FE605}" destId="{0A5267BB-F2F1-4B11-BA39-D1968C199276}" srcOrd="0" destOrd="0" presId="urn:microsoft.com/office/officeart/2005/8/layout/process1"/>
    <dgm:cxn modelId="{44BA465A-0213-42B9-BFE7-A251F561A26D}" type="presOf" srcId="{61B6A40F-BCB4-4F2C-B50D-2518CD492943}" destId="{40556514-9994-4BB2-820D-2DDC2835E94D}" srcOrd="1" destOrd="0" presId="urn:microsoft.com/office/officeart/2005/8/layout/process1"/>
    <dgm:cxn modelId="{ED941685-D4A7-4035-B90A-B03F907CE0F1}" type="presOf" srcId="{0660CC84-50B7-47F8-97AC-AC391210DC1E}" destId="{3E7A1D1F-8463-4CDF-8832-674367463C62}" srcOrd="0" destOrd="0" presId="urn:microsoft.com/office/officeart/2005/8/layout/process1"/>
    <dgm:cxn modelId="{A71A4C8E-74C2-4CBA-A60E-1F8110778A5D}" type="presOf" srcId="{DECD886A-225C-47B4-9C7B-E4F7DE995675}" destId="{BC909F6F-32AC-4622-B53C-24D9D8C43288}" srcOrd="1" destOrd="0" presId="urn:microsoft.com/office/officeart/2005/8/layout/process1"/>
    <dgm:cxn modelId="{A1DC63BE-9370-474F-9937-87E11DD96DF8}" srcId="{7756B625-4E2B-48EC-B2B7-38763153A230}" destId="{0660CC84-50B7-47F8-97AC-AC391210DC1E}" srcOrd="2" destOrd="0" parTransId="{E6FEE3D7-87FE-46AD-AED3-7C44D477B185}" sibTransId="{61B6A40F-BCB4-4F2C-B50D-2518CD492943}"/>
    <dgm:cxn modelId="{59AF16C2-1E47-4E6D-909E-04AD91A40B5A}" type="presOf" srcId="{8F56F6AC-3EB4-4068-A8EC-283DA5835F95}" destId="{4CDD3BA1-D1E5-48CE-8067-F48719F347D0}" srcOrd="1" destOrd="0" presId="urn:microsoft.com/office/officeart/2005/8/layout/process1"/>
    <dgm:cxn modelId="{B9090CC5-4845-413C-BD1B-69C70BE50485}" type="presOf" srcId="{1AC5E3FB-404C-49EB-A7D0-3C074A53F69B}" destId="{30B3C69A-BF0D-472E-A464-9AD481488773}" srcOrd="0" destOrd="0" presId="urn:microsoft.com/office/officeart/2005/8/layout/process1"/>
    <dgm:cxn modelId="{265C19E9-B2FE-4BAA-8A91-AC28DD78F34E}" srcId="{7756B625-4E2B-48EC-B2B7-38763153A230}" destId="{B7C69870-B9D0-4280-BA55-406A4A7FE605}" srcOrd="6" destOrd="0" parTransId="{4E838461-EED1-4D06-BC0A-48B5D4E4A4D5}" sibTransId="{A12229DB-53A0-4B9E-9C0F-5D8253D05108}"/>
    <dgm:cxn modelId="{D025BFEC-9478-47E5-8AD0-C9CF745CF057}" type="presOf" srcId="{DECD886A-225C-47B4-9C7B-E4F7DE995675}" destId="{08F4BFE9-0FC6-4378-82DB-05B11A3063AC}" srcOrd="0" destOrd="0" presId="urn:microsoft.com/office/officeart/2005/8/layout/process1"/>
    <dgm:cxn modelId="{001929ED-A170-40D8-8879-1F271E213CEA}" srcId="{7756B625-4E2B-48EC-B2B7-38763153A230}" destId="{972C02A0-EBA3-46F0-B0CA-E8D0746FCD30}" srcOrd="4" destOrd="0" parTransId="{C33A90FB-CB30-4010-AF04-EFAF0105FA8D}" sibTransId="{9F3358AF-560B-4951-9744-88B1C1D62745}"/>
    <dgm:cxn modelId="{ED7C26F6-D083-4D34-B7EB-2DA686041C1E}" srcId="{7756B625-4E2B-48EC-B2B7-38763153A230}" destId="{9FE02DF7-6A7E-4C7B-B945-E8118DFEBEF3}" srcOrd="1" destOrd="0" parTransId="{A1868DE6-7586-4CEF-8F6F-1A301D784E4F}" sibTransId="{8F56F6AC-3EB4-4068-A8EC-283DA5835F95}"/>
    <dgm:cxn modelId="{8A1755FA-1881-4950-AE6B-0DE68FE780D2}" type="presOf" srcId="{61B6A40F-BCB4-4F2C-B50D-2518CD492943}" destId="{11DBDCC8-1B1E-400E-BB67-8EC4FD3A88D1}" srcOrd="0" destOrd="0" presId="urn:microsoft.com/office/officeart/2005/8/layout/process1"/>
    <dgm:cxn modelId="{308C56FB-CC3F-48EA-946D-BEFB21D86AB0}" type="presOf" srcId="{86BE051C-8109-4868-BBE7-51E3F52695EB}" destId="{9466D320-AEB4-458A-8135-88727A8C975F}" srcOrd="0" destOrd="0" presId="urn:microsoft.com/office/officeart/2005/8/layout/process1"/>
    <dgm:cxn modelId="{BF845688-41F4-4F35-A098-304FA1C09D0E}" type="presParOf" srcId="{12AC75AC-95D9-442E-828C-3934CC920BB6}" destId="{9466D320-AEB4-458A-8135-88727A8C975F}" srcOrd="0" destOrd="0" presId="urn:microsoft.com/office/officeart/2005/8/layout/process1"/>
    <dgm:cxn modelId="{963FFFAC-C737-4EF7-882A-82A91E31B721}" type="presParOf" srcId="{12AC75AC-95D9-442E-828C-3934CC920BB6}" destId="{08F4BFE9-0FC6-4378-82DB-05B11A3063AC}" srcOrd="1" destOrd="0" presId="urn:microsoft.com/office/officeart/2005/8/layout/process1"/>
    <dgm:cxn modelId="{5C26A9F4-E71F-41A9-B268-7BAF1C7E72FF}" type="presParOf" srcId="{08F4BFE9-0FC6-4378-82DB-05B11A3063AC}" destId="{BC909F6F-32AC-4622-B53C-24D9D8C43288}" srcOrd="0" destOrd="0" presId="urn:microsoft.com/office/officeart/2005/8/layout/process1"/>
    <dgm:cxn modelId="{21FE56CF-9FCC-44CF-97D4-757C4B17C8C4}" type="presParOf" srcId="{12AC75AC-95D9-442E-828C-3934CC920BB6}" destId="{E06FDA5C-2580-46DA-930A-CC4CE68A4B5A}" srcOrd="2" destOrd="0" presId="urn:microsoft.com/office/officeart/2005/8/layout/process1"/>
    <dgm:cxn modelId="{6F4E6A3C-5312-4D54-A2D8-74620F974ACA}" type="presParOf" srcId="{12AC75AC-95D9-442E-828C-3934CC920BB6}" destId="{5E587D38-56CE-405B-A4CB-C252D05E0D94}" srcOrd="3" destOrd="0" presId="urn:microsoft.com/office/officeart/2005/8/layout/process1"/>
    <dgm:cxn modelId="{7B7B921B-C958-4E9F-BEC4-65B21A959F7C}" type="presParOf" srcId="{5E587D38-56CE-405B-A4CB-C252D05E0D94}" destId="{4CDD3BA1-D1E5-48CE-8067-F48719F347D0}" srcOrd="0" destOrd="0" presId="urn:microsoft.com/office/officeart/2005/8/layout/process1"/>
    <dgm:cxn modelId="{36FA31E5-6CE6-4BF6-90C7-F06FC51DFE0C}" type="presParOf" srcId="{12AC75AC-95D9-442E-828C-3934CC920BB6}" destId="{3E7A1D1F-8463-4CDF-8832-674367463C62}" srcOrd="4" destOrd="0" presId="urn:microsoft.com/office/officeart/2005/8/layout/process1"/>
    <dgm:cxn modelId="{D596874B-6EB1-49F7-9ECF-0776ADB2DA59}" type="presParOf" srcId="{12AC75AC-95D9-442E-828C-3934CC920BB6}" destId="{11DBDCC8-1B1E-400E-BB67-8EC4FD3A88D1}" srcOrd="5" destOrd="0" presId="urn:microsoft.com/office/officeart/2005/8/layout/process1"/>
    <dgm:cxn modelId="{086F810C-EF52-478C-B384-84FCC3DE90F9}" type="presParOf" srcId="{11DBDCC8-1B1E-400E-BB67-8EC4FD3A88D1}" destId="{40556514-9994-4BB2-820D-2DDC2835E94D}" srcOrd="0" destOrd="0" presId="urn:microsoft.com/office/officeart/2005/8/layout/process1"/>
    <dgm:cxn modelId="{957F881D-61BD-4D61-AECD-9B4BE5445CB5}" type="presParOf" srcId="{12AC75AC-95D9-442E-828C-3934CC920BB6}" destId="{D2E76B23-7561-452C-B8AA-F49150C96608}" srcOrd="6" destOrd="0" presId="urn:microsoft.com/office/officeart/2005/8/layout/process1"/>
    <dgm:cxn modelId="{15A1FA98-517D-4940-8842-377C417EDC3E}" type="presParOf" srcId="{12AC75AC-95D9-442E-828C-3934CC920BB6}" destId="{7B8EC23A-9325-4182-8935-C8B658210405}" srcOrd="7" destOrd="0" presId="urn:microsoft.com/office/officeart/2005/8/layout/process1"/>
    <dgm:cxn modelId="{F20D7945-F20B-49BC-BA06-8B445D253F05}" type="presParOf" srcId="{7B8EC23A-9325-4182-8935-C8B658210405}" destId="{0A0C85EF-555B-4AA4-B37D-1E660A6D42F5}" srcOrd="0" destOrd="0" presId="urn:microsoft.com/office/officeart/2005/8/layout/process1"/>
    <dgm:cxn modelId="{5717D366-83D7-4282-8EB8-2EBDE5753B11}" type="presParOf" srcId="{12AC75AC-95D9-442E-828C-3934CC920BB6}" destId="{216F2724-E9E3-4928-9B9A-4CC5DAA80DC2}" srcOrd="8" destOrd="0" presId="urn:microsoft.com/office/officeart/2005/8/layout/process1"/>
    <dgm:cxn modelId="{6344A23D-9E5B-4DCF-8622-D10282390F5F}" type="presParOf" srcId="{12AC75AC-95D9-442E-828C-3934CC920BB6}" destId="{82565457-C883-4E8D-825C-B1F4AFA7D5ED}" srcOrd="9" destOrd="0" presId="urn:microsoft.com/office/officeart/2005/8/layout/process1"/>
    <dgm:cxn modelId="{5C234561-1911-4DD7-AF92-B389610F11CA}" type="presParOf" srcId="{82565457-C883-4E8D-825C-B1F4AFA7D5ED}" destId="{6AA7A874-3981-482C-A642-46CD830BEA4E}" srcOrd="0" destOrd="0" presId="urn:microsoft.com/office/officeart/2005/8/layout/process1"/>
    <dgm:cxn modelId="{19B88F3E-E9B0-4F96-983F-0A9681CF1DB9}" type="presParOf" srcId="{12AC75AC-95D9-442E-828C-3934CC920BB6}" destId="{7F751639-CBAF-411D-9A2F-EB7DEC7F5686}" srcOrd="10" destOrd="0" presId="urn:microsoft.com/office/officeart/2005/8/layout/process1"/>
    <dgm:cxn modelId="{B593D8AE-66C7-4753-9EE9-47B83B9AB2E3}" type="presParOf" srcId="{12AC75AC-95D9-442E-828C-3934CC920BB6}" destId="{C7039347-FB2D-49BB-8581-6F66328E45B9}" srcOrd="11" destOrd="0" presId="urn:microsoft.com/office/officeart/2005/8/layout/process1"/>
    <dgm:cxn modelId="{9F19B364-E64C-4CAC-BBE0-3AC95FA287A2}" type="presParOf" srcId="{C7039347-FB2D-49BB-8581-6F66328E45B9}" destId="{CE6A64E2-C810-42B3-8D02-89EF3EFAC79B}" srcOrd="0" destOrd="0" presId="urn:microsoft.com/office/officeart/2005/8/layout/process1"/>
    <dgm:cxn modelId="{7994AF30-39AD-49EB-A763-EF375F00DAA0}" type="presParOf" srcId="{12AC75AC-95D9-442E-828C-3934CC920BB6}" destId="{0A5267BB-F2F1-4B11-BA39-D1968C199276}" srcOrd="12" destOrd="0" presId="urn:microsoft.com/office/officeart/2005/8/layout/process1"/>
    <dgm:cxn modelId="{DDC6EF97-8EB0-4198-B7CF-633300971E94}" type="presParOf" srcId="{12AC75AC-95D9-442E-828C-3934CC920BB6}" destId="{8B15E7F8-5306-495E-BC02-CEA21D2AC99E}" srcOrd="13" destOrd="0" presId="urn:microsoft.com/office/officeart/2005/8/layout/process1"/>
    <dgm:cxn modelId="{3A96D632-C8B8-4083-B468-C9A55E60897B}" type="presParOf" srcId="{8B15E7F8-5306-495E-BC02-CEA21D2AC99E}" destId="{233F3293-1A05-4D51-A830-8E327A72B498}" srcOrd="0" destOrd="0" presId="urn:microsoft.com/office/officeart/2005/8/layout/process1"/>
    <dgm:cxn modelId="{B53FABA2-1FFC-4243-97E3-F012D766950D}" type="presParOf" srcId="{12AC75AC-95D9-442E-828C-3934CC920BB6}" destId="{30B3C69A-BF0D-472E-A464-9AD481488773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C0AB36-75FD-4899-BD9C-7AC33ADD6B30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0C1C983C-8332-4FDC-A338-6B0CD64270FD}">
      <dgm:prSet phldrT="[Text]"/>
      <dgm:spPr>
        <a:solidFill>
          <a:srgbClr val="FF000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?</a:t>
          </a:r>
        </a:p>
      </dgm:t>
    </dgm:pt>
    <dgm:pt modelId="{2ABCD3B1-B645-478F-A5F8-2DE4D41E97CC}" type="parTrans" cxnId="{E9723753-F39A-4726-9F14-E22760604B00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9EEFBFBB-6742-4C52-B7AA-755D56B83011}" type="sibTrans" cxnId="{E9723753-F39A-4726-9F14-E22760604B00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A07A857C-5595-42E4-BE64-4C55F5519BB8}">
      <dgm:prSet phldrT="[Text]" custT="1"/>
      <dgm:spPr>
        <a:solidFill>
          <a:srgbClr val="FFC000"/>
        </a:solidFill>
      </dgm:spPr>
      <dgm:t>
        <a:bodyPr/>
        <a:lstStyle/>
        <a:p>
          <a:r>
            <a:rPr lang="en-MY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Customer ID</a:t>
          </a:r>
        </a:p>
      </dgm:t>
    </dgm:pt>
    <dgm:pt modelId="{61B8A1A7-9DB0-4DBF-B7FE-C584F6D97634}" type="parTrans" cxnId="{F88584DD-1C3C-459E-9195-BF3ED25A98D7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FBB2F2-C74B-4A33-A883-216E8E12B757}" type="sibTrans" cxnId="{F88584DD-1C3C-459E-9195-BF3ED25A98D7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61FE5110-B582-4DB3-882D-05B356C7D433}">
      <dgm:prSet phldrT="[Text]"/>
      <dgm:spPr>
        <a:solidFill>
          <a:srgbClr val="92D05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Gender</a:t>
          </a:r>
        </a:p>
      </dgm:t>
    </dgm:pt>
    <dgm:pt modelId="{82724257-D5F5-4D29-817D-7BFFF182C654}" type="parTrans" cxnId="{3B0B5089-1F30-4ACB-87DF-EF96C6756480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8FB712-DA5A-4647-8A97-C6B8053452E6}" type="sibTrans" cxnId="{3B0B5089-1F30-4ACB-87DF-EF96C6756480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0BCB75B7-0765-4F3A-AF53-C8E93D74102F}">
      <dgm:prSet phldrT="[Text]"/>
      <dgm:spPr>
        <a:solidFill>
          <a:srgbClr val="FFCC66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Stream TV</a:t>
          </a:r>
        </a:p>
      </dgm:t>
    </dgm:pt>
    <dgm:pt modelId="{3B600922-BB51-4644-AE31-5259204E8E34}" type="parTrans" cxnId="{6485B59F-4384-4C95-BF87-86ACC653F0C3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F0ECDB-F9CE-4246-917F-601A6251B24D}" type="sibTrans" cxnId="{6485B59F-4384-4C95-BF87-86ACC653F0C3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E6A6BE3B-892F-4EE4-B8A4-68A3EDC1EB81}">
      <dgm:prSet phldrT="[Text]"/>
      <dgm:spPr>
        <a:solidFill>
          <a:srgbClr val="66FF66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Stream Movie</a:t>
          </a:r>
        </a:p>
      </dgm:t>
    </dgm:pt>
    <dgm:pt modelId="{1AAF8921-A06F-4915-AFB4-72CEC2EAD09C}" type="parTrans" cxnId="{2EC97185-C5A4-4D17-95F8-E116405241D1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6A5C84-DB2B-4AB3-8C04-7921EE84C564}" type="sibTrans" cxnId="{2EC97185-C5A4-4D17-95F8-E116405241D1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F0C62C15-29B2-44CF-ADFE-5CB2E3F705D9}">
      <dgm:prSet phldrT="[Text]"/>
      <dgm:spPr/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Senior Citizen</a:t>
          </a:r>
        </a:p>
      </dgm:t>
    </dgm:pt>
    <dgm:pt modelId="{CE2FAAC4-F31C-4B5C-94D9-FD311A1DF84B}" type="parTrans" cxnId="{C2913561-6044-40A2-9D88-A9A64092233E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6082BD-982A-4A0E-9E14-B4BD555B46B2}" type="sibTrans" cxnId="{C2913561-6044-40A2-9D88-A9A64092233E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73917817-CED6-466C-804E-25B96D60DE71}">
      <dgm:prSet phldrT="[Text]"/>
      <dgm:spPr>
        <a:solidFill>
          <a:srgbClr val="FFCC66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Tenure</a:t>
          </a:r>
        </a:p>
      </dgm:t>
    </dgm:pt>
    <dgm:pt modelId="{70AF74EF-F85D-444D-954A-21BC8FB4A555}" type="parTrans" cxnId="{B76D8017-8958-4781-BECC-F4175448F403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769A64-E858-4C01-93AF-E735C33BC906}" type="sibTrans" cxnId="{B76D8017-8958-4781-BECC-F4175448F403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D8E28DBF-FB73-4B6A-B999-5B650354CE5C}">
      <dgm:prSet phldrT="[Text]"/>
      <dgm:spPr>
        <a:solidFill>
          <a:srgbClr val="FFC00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Phone Service</a:t>
          </a:r>
        </a:p>
      </dgm:t>
    </dgm:pt>
    <dgm:pt modelId="{918C88ED-4609-446F-AD68-393B38DD6EB9}" type="parTrans" cxnId="{C14BEA79-8C8F-479B-8782-D7F65BFEFE48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B19FCA-7A16-4B27-8CEC-6568DE42E2C2}" type="sibTrans" cxnId="{C14BEA79-8C8F-479B-8782-D7F65BFEFE48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ECB9ADB2-3A3B-44A7-9CE8-399E57595396}">
      <dgm:prSet phldrT="[Text]"/>
      <dgm:spPr>
        <a:solidFill>
          <a:srgbClr val="00B0F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Multiple Line</a:t>
          </a:r>
        </a:p>
      </dgm:t>
    </dgm:pt>
    <dgm:pt modelId="{034CD150-A2A4-434D-8F36-D9C86400A0C7}" type="parTrans" cxnId="{FE3045C3-5BB0-436F-A8D6-E3927985FDC7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E2DCC2-7033-4C25-97F0-DE551E07A589}" type="sibTrans" cxnId="{FE3045C3-5BB0-436F-A8D6-E3927985FDC7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0DD2189D-6881-46AD-B6F3-5716E42057B1}">
      <dgm:prSet phldrT="[Text]"/>
      <dgm:spPr>
        <a:solidFill>
          <a:srgbClr val="898989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Internet Service</a:t>
          </a:r>
        </a:p>
      </dgm:t>
    </dgm:pt>
    <dgm:pt modelId="{83B7917B-1F3A-469E-A9C4-8B07AD994724}" type="parTrans" cxnId="{83662E9A-A126-4644-92A6-4AE18DBD6D4F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859F93-D094-480D-8E4E-7C04A0D51BFE}" type="sibTrans" cxnId="{83662E9A-A126-4644-92A6-4AE18DBD6D4F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8A9436BD-5E3F-4DEB-9637-D5834A057E8D}">
      <dgm:prSet phldrT="[Text]"/>
      <dgm:spPr>
        <a:solidFill>
          <a:srgbClr val="FF99CC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Online Backup</a:t>
          </a:r>
        </a:p>
      </dgm:t>
    </dgm:pt>
    <dgm:pt modelId="{27A0ACF6-0C63-441C-BAB3-DBB0A0E84B77}" type="parTrans" cxnId="{20D18857-6F4F-4CB3-9935-F125BB4E1267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DCC763-62A7-4BC7-9835-975D2526EEC2}" type="sibTrans" cxnId="{20D18857-6F4F-4CB3-9935-F125BB4E1267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25226ADF-B073-482C-8835-0F3595C60242}" type="pres">
      <dgm:prSet presAssocID="{3DC0AB36-75FD-4899-BD9C-7AC33ADD6B3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89D51BA-FB01-47E5-986A-EE61114286BB}" type="pres">
      <dgm:prSet presAssocID="{0C1C983C-8332-4FDC-A338-6B0CD64270FD}" presName="centerShape" presStyleLbl="node0" presStyleIdx="0" presStyleCnt="1"/>
      <dgm:spPr/>
    </dgm:pt>
    <dgm:pt modelId="{3C82F173-573E-4278-A35F-E6771150F943}" type="pres">
      <dgm:prSet presAssocID="{61B8A1A7-9DB0-4DBF-B7FE-C584F6D97634}" presName="Name9" presStyleLbl="parChTrans1D2" presStyleIdx="0" presStyleCnt="10"/>
      <dgm:spPr/>
    </dgm:pt>
    <dgm:pt modelId="{8A730ADC-70E5-4762-8E6B-0CB9CBF8DDF3}" type="pres">
      <dgm:prSet presAssocID="{61B8A1A7-9DB0-4DBF-B7FE-C584F6D97634}" presName="connTx" presStyleLbl="parChTrans1D2" presStyleIdx="0" presStyleCnt="10"/>
      <dgm:spPr/>
    </dgm:pt>
    <dgm:pt modelId="{33844A52-37A9-47E6-8DDC-C4D9648CA9E7}" type="pres">
      <dgm:prSet presAssocID="{A07A857C-5595-42E4-BE64-4C55F5519BB8}" presName="node" presStyleLbl="node1" presStyleIdx="0" presStyleCnt="10" custScaleX="114804" custScaleY="107457">
        <dgm:presLayoutVars>
          <dgm:bulletEnabled val="1"/>
        </dgm:presLayoutVars>
      </dgm:prSet>
      <dgm:spPr/>
    </dgm:pt>
    <dgm:pt modelId="{F086F05C-7399-468B-93D7-D639ADACD213}" type="pres">
      <dgm:prSet presAssocID="{82724257-D5F5-4D29-817D-7BFFF182C654}" presName="Name9" presStyleLbl="parChTrans1D2" presStyleIdx="1" presStyleCnt="10"/>
      <dgm:spPr/>
    </dgm:pt>
    <dgm:pt modelId="{DCA84ADE-2AEA-42A2-BCFB-C8775801CD43}" type="pres">
      <dgm:prSet presAssocID="{82724257-D5F5-4D29-817D-7BFFF182C654}" presName="connTx" presStyleLbl="parChTrans1D2" presStyleIdx="1" presStyleCnt="10"/>
      <dgm:spPr/>
    </dgm:pt>
    <dgm:pt modelId="{30AC90AF-AF40-4F65-B645-86EF0E8872D4}" type="pres">
      <dgm:prSet presAssocID="{61FE5110-B582-4DB3-882D-05B356C7D433}" presName="node" presStyleLbl="node1" presStyleIdx="1" presStyleCnt="10">
        <dgm:presLayoutVars>
          <dgm:bulletEnabled val="1"/>
        </dgm:presLayoutVars>
      </dgm:prSet>
      <dgm:spPr/>
    </dgm:pt>
    <dgm:pt modelId="{012253CF-A322-488F-B5E7-2614A61F4535}" type="pres">
      <dgm:prSet presAssocID="{CE2FAAC4-F31C-4B5C-94D9-FD311A1DF84B}" presName="Name9" presStyleLbl="parChTrans1D2" presStyleIdx="2" presStyleCnt="10"/>
      <dgm:spPr/>
    </dgm:pt>
    <dgm:pt modelId="{FB1894CF-6B6E-4381-A607-ACB041CCCFF7}" type="pres">
      <dgm:prSet presAssocID="{CE2FAAC4-F31C-4B5C-94D9-FD311A1DF84B}" presName="connTx" presStyleLbl="parChTrans1D2" presStyleIdx="2" presStyleCnt="10"/>
      <dgm:spPr/>
    </dgm:pt>
    <dgm:pt modelId="{7CF62ED4-05BB-4548-BD79-E336E238CBC4}" type="pres">
      <dgm:prSet presAssocID="{F0C62C15-29B2-44CF-ADFE-5CB2E3F705D9}" presName="node" presStyleLbl="node1" presStyleIdx="2" presStyleCnt="10">
        <dgm:presLayoutVars>
          <dgm:bulletEnabled val="1"/>
        </dgm:presLayoutVars>
      </dgm:prSet>
      <dgm:spPr/>
    </dgm:pt>
    <dgm:pt modelId="{F0C9A4F5-6895-4010-A452-0FFDCBF7E481}" type="pres">
      <dgm:prSet presAssocID="{70AF74EF-F85D-444D-954A-21BC8FB4A555}" presName="Name9" presStyleLbl="parChTrans1D2" presStyleIdx="3" presStyleCnt="10"/>
      <dgm:spPr/>
    </dgm:pt>
    <dgm:pt modelId="{8A5E4F63-74D4-4A3F-89E8-356EA46437AE}" type="pres">
      <dgm:prSet presAssocID="{70AF74EF-F85D-444D-954A-21BC8FB4A555}" presName="connTx" presStyleLbl="parChTrans1D2" presStyleIdx="3" presStyleCnt="10"/>
      <dgm:spPr/>
    </dgm:pt>
    <dgm:pt modelId="{41A04040-F820-4260-9A8E-B0B7FDEACD23}" type="pres">
      <dgm:prSet presAssocID="{73917817-CED6-466C-804E-25B96D60DE71}" presName="node" presStyleLbl="node1" presStyleIdx="3" presStyleCnt="10">
        <dgm:presLayoutVars>
          <dgm:bulletEnabled val="1"/>
        </dgm:presLayoutVars>
      </dgm:prSet>
      <dgm:spPr/>
    </dgm:pt>
    <dgm:pt modelId="{EBB93FED-0AB9-4AA2-9EA3-52E53417B5D2}" type="pres">
      <dgm:prSet presAssocID="{918C88ED-4609-446F-AD68-393B38DD6EB9}" presName="Name9" presStyleLbl="parChTrans1D2" presStyleIdx="4" presStyleCnt="10"/>
      <dgm:spPr/>
    </dgm:pt>
    <dgm:pt modelId="{259A4C4C-3105-49B9-9086-35AC2312F7A0}" type="pres">
      <dgm:prSet presAssocID="{918C88ED-4609-446F-AD68-393B38DD6EB9}" presName="connTx" presStyleLbl="parChTrans1D2" presStyleIdx="4" presStyleCnt="10"/>
      <dgm:spPr/>
    </dgm:pt>
    <dgm:pt modelId="{452778EC-7E81-4231-9E64-F9218BF5685A}" type="pres">
      <dgm:prSet presAssocID="{D8E28DBF-FB73-4B6A-B999-5B650354CE5C}" presName="node" presStyleLbl="node1" presStyleIdx="4" presStyleCnt="10">
        <dgm:presLayoutVars>
          <dgm:bulletEnabled val="1"/>
        </dgm:presLayoutVars>
      </dgm:prSet>
      <dgm:spPr/>
    </dgm:pt>
    <dgm:pt modelId="{5FB686E1-46EF-4CDE-99CE-B0D341992C3A}" type="pres">
      <dgm:prSet presAssocID="{034CD150-A2A4-434D-8F36-D9C86400A0C7}" presName="Name9" presStyleLbl="parChTrans1D2" presStyleIdx="5" presStyleCnt="10"/>
      <dgm:spPr/>
    </dgm:pt>
    <dgm:pt modelId="{9220D0A9-46DB-41CD-8AAC-9C953B7529DE}" type="pres">
      <dgm:prSet presAssocID="{034CD150-A2A4-434D-8F36-D9C86400A0C7}" presName="connTx" presStyleLbl="parChTrans1D2" presStyleIdx="5" presStyleCnt="10"/>
      <dgm:spPr/>
    </dgm:pt>
    <dgm:pt modelId="{D9B7F14C-A43C-409D-A6E2-6D4AF735964A}" type="pres">
      <dgm:prSet presAssocID="{ECB9ADB2-3A3B-44A7-9CE8-399E57595396}" presName="node" presStyleLbl="node1" presStyleIdx="5" presStyleCnt="10">
        <dgm:presLayoutVars>
          <dgm:bulletEnabled val="1"/>
        </dgm:presLayoutVars>
      </dgm:prSet>
      <dgm:spPr/>
    </dgm:pt>
    <dgm:pt modelId="{8313F87C-97C1-4ECC-A07A-3EC5089A27D4}" type="pres">
      <dgm:prSet presAssocID="{83B7917B-1F3A-469E-A9C4-8B07AD994724}" presName="Name9" presStyleLbl="parChTrans1D2" presStyleIdx="6" presStyleCnt="10"/>
      <dgm:spPr/>
    </dgm:pt>
    <dgm:pt modelId="{68ADA094-A6CC-40CE-9643-C90777908E65}" type="pres">
      <dgm:prSet presAssocID="{83B7917B-1F3A-469E-A9C4-8B07AD994724}" presName="connTx" presStyleLbl="parChTrans1D2" presStyleIdx="6" presStyleCnt="10"/>
      <dgm:spPr/>
    </dgm:pt>
    <dgm:pt modelId="{82BBCCA5-80E7-44AF-B87B-C665C3ED50D4}" type="pres">
      <dgm:prSet presAssocID="{0DD2189D-6881-46AD-B6F3-5716E42057B1}" presName="node" presStyleLbl="node1" presStyleIdx="6" presStyleCnt="10">
        <dgm:presLayoutVars>
          <dgm:bulletEnabled val="1"/>
        </dgm:presLayoutVars>
      </dgm:prSet>
      <dgm:spPr/>
    </dgm:pt>
    <dgm:pt modelId="{E5C6B707-5FB3-422C-BEEA-8CAB590FBC81}" type="pres">
      <dgm:prSet presAssocID="{27A0ACF6-0C63-441C-BAB3-DBB0A0E84B77}" presName="Name9" presStyleLbl="parChTrans1D2" presStyleIdx="7" presStyleCnt="10"/>
      <dgm:spPr/>
    </dgm:pt>
    <dgm:pt modelId="{AD683159-5D82-4C5F-B966-1E4997B25E1A}" type="pres">
      <dgm:prSet presAssocID="{27A0ACF6-0C63-441C-BAB3-DBB0A0E84B77}" presName="connTx" presStyleLbl="parChTrans1D2" presStyleIdx="7" presStyleCnt="10"/>
      <dgm:spPr/>
    </dgm:pt>
    <dgm:pt modelId="{5C40B285-0C6D-4976-AF41-3871B282CFDB}" type="pres">
      <dgm:prSet presAssocID="{8A9436BD-5E3F-4DEB-9637-D5834A057E8D}" presName="node" presStyleLbl="node1" presStyleIdx="7" presStyleCnt="10">
        <dgm:presLayoutVars>
          <dgm:bulletEnabled val="1"/>
        </dgm:presLayoutVars>
      </dgm:prSet>
      <dgm:spPr/>
    </dgm:pt>
    <dgm:pt modelId="{0EAE3A56-7E1D-4BD5-BB2B-C9349930D33A}" type="pres">
      <dgm:prSet presAssocID="{3B600922-BB51-4644-AE31-5259204E8E34}" presName="Name9" presStyleLbl="parChTrans1D2" presStyleIdx="8" presStyleCnt="10"/>
      <dgm:spPr/>
    </dgm:pt>
    <dgm:pt modelId="{24F51E64-6034-4CF5-AE65-561A69B90403}" type="pres">
      <dgm:prSet presAssocID="{3B600922-BB51-4644-AE31-5259204E8E34}" presName="connTx" presStyleLbl="parChTrans1D2" presStyleIdx="8" presStyleCnt="10"/>
      <dgm:spPr/>
    </dgm:pt>
    <dgm:pt modelId="{6D97721A-BCF9-4D65-AE52-FE55C29F52BD}" type="pres">
      <dgm:prSet presAssocID="{0BCB75B7-0765-4F3A-AF53-C8E93D74102F}" presName="node" presStyleLbl="node1" presStyleIdx="8" presStyleCnt="10">
        <dgm:presLayoutVars>
          <dgm:bulletEnabled val="1"/>
        </dgm:presLayoutVars>
      </dgm:prSet>
      <dgm:spPr/>
    </dgm:pt>
    <dgm:pt modelId="{5455531A-AC73-47A2-94E8-B348697BE13E}" type="pres">
      <dgm:prSet presAssocID="{1AAF8921-A06F-4915-AFB4-72CEC2EAD09C}" presName="Name9" presStyleLbl="parChTrans1D2" presStyleIdx="9" presStyleCnt="10"/>
      <dgm:spPr/>
    </dgm:pt>
    <dgm:pt modelId="{B49B44A9-1EEE-411E-9F3C-D09FDD9C5253}" type="pres">
      <dgm:prSet presAssocID="{1AAF8921-A06F-4915-AFB4-72CEC2EAD09C}" presName="connTx" presStyleLbl="parChTrans1D2" presStyleIdx="9" presStyleCnt="10"/>
      <dgm:spPr/>
    </dgm:pt>
    <dgm:pt modelId="{850DB402-809C-408C-B22F-CF292658099A}" type="pres">
      <dgm:prSet presAssocID="{E6A6BE3B-892F-4EE4-B8A4-68A3EDC1EB81}" presName="node" presStyleLbl="node1" presStyleIdx="9" presStyleCnt="10">
        <dgm:presLayoutVars>
          <dgm:bulletEnabled val="1"/>
        </dgm:presLayoutVars>
      </dgm:prSet>
      <dgm:spPr/>
    </dgm:pt>
  </dgm:ptLst>
  <dgm:cxnLst>
    <dgm:cxn modelId="{FC55280C-CC78-4CAF-8EB1-E837BD031C8E}" type="presOf" srcId="{27A0ACF6-0C63-441C-BAB3-DBB0A0E84B77}" destId="{E5C6B707-5FB3-422C-BEEA-8CAB590FBC81}" srcOrd="0" destOrd="0" presId="urn:microsoft.com/office/officeart/2005/8/layout/radial1"/>
    <dgm:cxn modelId="{3321CC13-4539-4971-B011-DC483EC2F140}" type="presOf" srcId="{61B8A1A7-9DB0-4DBF-B7FE-C584F6D97634}" destId="{3C82F173-573E-4278-A35F-E6771150F943}" srcOrd="0" destOrd="0" presId="urn:microsoft.com/office/officeart/2005/8/layout/radial1"/>
    <dgm:cxn modelId="{B76D8017-8958-4781-BECC-F4175448F403}" srcId="{0C1C983C-8332-4FDC-A338-6B0CD64270FD}" destId="{73917817-CED6-466C-804E-25B96D60DE71}" srcOrd="3" destOrd="0" parTransId="{70AF74EF-F85D-444D-954A-21BC8FB4A555}" sibTransId="{89769A64-E858-4C01-93AF-E735C33BC906}"/>
    <dgm:cxn modelId="{32C85A19-A82D-4013-9E44-62BAF7DBC3BF}" type="presOf" srcId="{CE2FAAC4-F31C-4B5C-94D9-FD311A1DF84B}" destId="{FB1894CF-6B6E-4381-A607-ACB041CCCFF7}" srcOrd="1" destOrd="0" presId="urn:microsoft.com/office/officeart/2005/8/layout/radial1"/>
    <dgm:cxn modelId="{47A7DB19-9B5D-4FB3-B1A0-90EC6FE675B8}" type="presOf" srcId="{3DC0AB36-75FD-4899-BD9C-7AC33ADD6B30}" destId="{25226ADF-B073-482C-8835-0F3595C60242}" srcOrd="0" destOrd="0" presId="urn:microsoft.com/office/officeart/2005/8/layout/radial1"/>
    <dgm:cxn modelId="{FFC64338-ADB6-4869-AA21-4204D9050A5F}" type="presOf" srcId="{1AAF8921-A06F-4915-AFB4-72CEC2EAD09C}" destId="{5455531A-AC73-47A2-94E8-B348697BE13E}" srcOrd="0" destOrd="0" presId="urn:microsoft.com/office/officeart/2005/8/layout/radial1"/>
    <dgm:cxn modelId="{E3E6833A-123F-4002-BE99-C79CABE4713A}" type="presOf" srcId="{0C1C983C-8332-4FDC-A338-6B0CD64270FD}" destId="{E89D51BA-FB01-47E5-986A-EE61114286BB}" srcOrd="0" destOrd="0" presId="urn:microsoft.com/office/officeart/2005/8/layout/radial1"/>
    <dgm:cxn modelId="{4599F75C-80E9-4401-9C06-27A355BD1FB5}" type="presOf" srcId="{ECB9ADB2-3A3B-44A7-9CE8-399E57595396}" destId="{D9B7F14C-A43C-409D-A6E2-6D4AF735964A}" srcOrd="0" destOrd="0" presId="urn:microsoft.com/office/officeart/2005/8/layout/radial1"/>
    <dgm:cxn modelId="{CCB51B60-0DFD-4029-A2A0-426469183FAE}" type="presOf" srcId="{70AF74EF-F85D-444D-954A-21BC8FB4A555}" destId="{8A5E4F63-74D4-4A3F-89E8-356EA46437AE}" srcOrd="1" destOrd="0" presId="urn:microsoft.com/office/officeart/2005/8/layout/radial1"/>
    <dgm:cxn modelId="{6D72AE60-82B9-4AE4-B723-437BDBB94470}" type="presOf" srcId="{61B8A1A7-9DB0-4DBF-B7FE-C584F6D97634}" destId="{8A730ADC-70E5-4762-8E6B-0CB9CBF8DDF3}" srcOrd="1" destOrd="0" presId="urn:microsoft.com/office/officeart/2005/8/layout/radial1"/>
    <dgm:cxn modelId="{C2913561-6044-40A2-9D88-A9A64092233E}" srcId="{0C1C983C-8332-4FDC-A338-6B0CD64270FD}" destId="{F0C62C15-29B2-44CF-ADFE-5CB2E3F705D9}" srcOrd="2" destOrd="0" parTransId="{CE2FAAC4-F31C-4B5C-94D9-FD311A1DF84B}" sibTransId="{526082BD-982A-4A0E-9E14-B4BD555B46B2}"/>
    <dgm:cxn modelId="{4D6A1166-D3DA-4004-99F1-8C680CA3B43F}" type="presOf" srcId="{27A0ACF6-0C63-441C-BAB3-DBB0A0E84B77}" destId="{AD683159-5D82-4C5F-B966-1E4997B25E1A}" srcOrd="1" destOrd="0" presId="urn:microsoft.com/office/officeart/2005/8/layout/radial1"/>
    <dgm:cxn modelId="{550B1767-2331-486C-A40B-9CA64262397C}" type="presOf" srcId="{83B7917B-1F3A-469E-A9C4-8B07AD994724}" destId="{8313F87C-97C1-4ECC-A07A-3EC5089A27D4}" srcOrd="0" destOrd="0" presId="urn:microsoft.com/office/officeart/2005/8/layout/radial1"/>
    <dgm:cxn modelId="{4A35BA48-277F-4A2B-951F-7D7CE99F1647}" type="presOf" srcId="{61FE5110-B582-4DB3-882D-05B356C7D433}" destId="{30AC90AF-AF40-4F65-B645-86EF0E8872D4}" srcOrd="0" destOrd="0" presId="urn:microsoft.com/office/officeart/2005/8/layout/radial1"/>
    <dgm:cxn modelId="{CAD7CC6A-ED47-4682-8E6E-D8EB9B9611F4}" type="presOf" srcId="{82724257-D5F5-4D29-817D-7BFFF182C654}" destId="{F086F05C-7399-468B-93D7-D639ADACD213}" srcOrd="0" destOrd="0" presId="urn:microsoft.com/office/officeart/2005/8/layout/radial1"/>
    <dgm:cxn modelId="{E9723753-F39A-4726-9F14-E22760604B00}" srcId="{3DC0AB36-75FD-4899-BD9C-7AC33ADD6B30}" destId="{0C1C983C-8332-4FDC-A338-6B0CD64270FD}" srcOrd="0" destOrd="0" parTransId="{2ABCD3B1-B645-478F-A5F8-2DE4D41E97CC}" sibTransId="{9EEFBFBB-6742-4C52-B7AA-755D56B83011}"/>
    <dgm:cxn modelId="{71AC9773-C273-4FF4-9647-0937CDFD926A}" type="presOf" srcId="{034CD150-A2A4-434D-8F36-D9C86400A0C7}" destId="{9220D0A9-46DB-41CD-8AAC-9C953B7529DE}" srcOrd="1" destOrd="0" presId="urn:microsoft.com/office/officeart/2005/8/layout/radial1"/>
    <dgm:cxn modelId="{64B1D455-4FA6-4865-801B-4D312B97DA18}" type="presOf" srcId="{0BCB75B7-0765-4F3A-AF53-C8E93D74102F}" destId="{6D97721A-BCF9-4D65-AE52-FE55C29F52BD}" srcOrd="0" destOrd="0" presId="urn:microsoft.com/office/officeart/2005/8/layout/radial1"/>
    <dgm:cxn modelId="{20D18857-6F4F-4CB3-9935-F125BB4E1267}" srcId="{0C1C983C-8332-4FDC-A338-6B0CD64270FD}" destId="{8A9436BD-5E3F-4DEB-9637-D5834A057E8D}" srcOrd="7" destOrd="0" parTransId="{27A0ACF6-0C63-441C-BAB3-DBB0A0E84B77}" sibTransId="{C7DCC763-62A7-4BC7-9835-975D2526EEC2}"/>
    <dgm:cxn modelId="{9F999A78-4947-43A4-87EF-DF1E57D0234D}" type="presOf" srcId="{70AF74EF-F85D-444D-954A-21BC8FB4A555}" destId="{F0C9A4F5-6895-4010-A452-0FFDCBF7E481}" srcOrd="0" destOrd="0" presId="urn:microsoft.com/office/officeart/2005/8/layout/radial1"/>
    <dgm:cxn modelId="{C14BEA79-8C8F-479B-8782-D7F65BFEFE48}" srcId="{0C1C983C-8332-4FDC-A338-6B0CD64270FD}" destId="{D8E28DBF-FB73-4B6A-B999-5B650354CE5C}" srcOrd="4" destOrd="0" parTransId="{918C88ED-4609-446F-AD68-393B38DD6EB9}" sibTransId="{B9B19FCA-7A16-4B27-8CEC-6568DE42E2C2}"/>
    <dgm:cxn modelId="{E96DC77D-981E-4E8F-89FE-BB74661AC756}" type="presOf" srcId="{0DD2189D-6881-46AD-B6F3-5716E42057B1}" destId="{82BBCCA5-80E7-44AF-B87B-C665C3ED50D4}" srcOrd="0" destOrd="0" presId="urn:microsoft.com/office/officeart/2005/8/layout/radial1"/>
    <dgm:cxn modelId="{2A793A81-56DB-4FED-9566-9F21F63610CE}" type="presOf" srcId="{E6A6BE3B-892F-4EE4-B8A4-68A3EDC1EB81}" destId="{850DB402-809C-408C-B22F-CF292658099A}" srcOrd="0" destOrd="0" presId="urn:microsoft.com/office/officeart/2005/8/layout/radial1"/>
    <dgm:cxn modelId="{2EC97185-C5A4-4D17-95F8-E116405241D1}" srcId="{0C1C983C-8332-4FDC-A338-6B0CD64270FD}" destId="{E6A6BE3B-892F-4EE4-B8A4-68A3EDC1EB81}" srcOrd="9" destOrd="0" parTransId="{1AAF8921-A06F-4915-AFB4-72CEC2EAD09C}" sibTransId="{EA6A5C84-DB2B-4AB3-8C04-7921EE84C564}"/>
    <dgm:cxn modelId="{A97D7286-30CD-4BE1-9BEB-BBE23F9081B9}" type="presOf" srcId="{8A9436BD-5E3F-4DEB-9637-D5834A057E8D}" destId="{5C40B285-0C6D-4976-AF41-3871B282CFDB}" srcOrd="0" destOrd="0" presId="urn:microsoft.com/office/officeart/2005/8/layout/radial1"/>
    <dgm:cxn modelId="{97B67686-7CE7-43CF-925F-97169A105D0E}" type="presOf" srcId="{918C88ED-4609-446F-AD68-393B38DD6EB9}" destId="{259A4C4C-3105-49B9-9086-35AC2312F7A0}" srcOrd="1" destOrd="0" presId="urn:microsoft.com/office/officeart/2005/8/layout/radial1"/>
    <dgm:cxn modelId="{3B0B5089-1F30-4ACB-87DF-EF96C6756480}" srcId="{0C1C983C-8332-4FDC-A338-6B0CD64270FD}" destId="{61FE5110-B582-4DB3-882D-05B356C7D433}" srcOrd="1" destOrd="0" parTransId="{82724257-D5F5-4D29-817D-7BFFF182C654}" sibTransId="{DD8FB712-DA5A-4647-8A97-C6B8053452E6}"/>
    <dgm:cxn modelId="{E5987D8A-F051-46A4-9989-CD236C9B08C2}" type="presOf" srcId="{D8E28DBF-FB73-4B6A-B999-5B650354CE5C}" destId="{452778EC-7E81-4231-9E64-F9218BF5685A}" srcOrd="0" destOrd="0" presId="urn:microsoft.com/office/officeart/2005/8/layout/radial1"/>
    <dgm:cxn modelId="{A8317093-687B-4763-8449-4F3B107FC7C9}" type="presOf" srcId="{1AAF8921-A06F-4915-AFB4-72CEC2EAD09C}" destId="{B49B44A9-1EEE-411E-9F3C-D09FDD9C5253}" srcOrd="1" destOrd="0" presId="urn:microsoft.com/office/officeart/2005/8/layout/radial1"/>
    <dgm:cxn modelId="{C2CB5493-1348-4C6D-878D-F2C1BB119231}" type="presOf" srcId="{82724257-D5F5-4D29-817D-7BFFF182C654}" destId="{DCA84ADE-2AEA-42A2-BCFB-C8775801CD43}" srcOrd="1" destOrd="0" presId="urn:microsoft.com/office/officeart/2005/8/layout/radial1"/>
    <dgm:cxn modelId="{83662E9A-A126-4644-92A6-4AE18DBD6D4F}" srcId="{0C1C983C-8332-4FDC-A338-6B0CD64270FD}" destId="{0DD2189D-6881-46AD-B6F3-5716E42057B1}" srcOrd="6" destOrd="0" parTransId="{83B7917B-1F3A-469E-A9C4-8B07AD994724}" sibTransId="{E0859F93-D094-480D-8E4E-7C04A0D51BFE}"/>
    <dgm:cxn modelId="{DBCE729C-6AD2-4422-B85D-D8AEF732B6A0}" type="presOf" srcId="{F0C62C15-29B2-44CF-ADFE-5CB2E3F705D9}" destId="{7CF62ED4-05BB-4548-BD79-E336E238CBC4}" srcOrd="0" destOrd="0" presId="urn:microsoft.com/office/officeart/2005/8/layout/radial1"/>
    <dgm:cxn modelId="{6485B59F-4384-4C95-BF87-86ACC653F0C3}" srcId="{0C1C983C-8332-4FDC-A338-6B0CD64270FD}" destId="{0BCB75B7-0765-4F3A-AF53-C8E93D74102F}" srcOrd="8" destOrd="0" parTransId="{3B600922-BB51-4644-AE31-5259204E8E34}" sibTransId="{16F0ECDB-F9CE-4246-917F-601A6251B24D}"/>
    <dgm:cxn modelId="{685F70A8-C0C2-4130-AB21-C4F3558380DD}" type="presOf" srcId="{034CD150-A2A4-434D-8F36-D9C86400A0C7}" destId="{5FB686E1-46EF-4CDE-99CE-B0D341992C3A}" srcOrd="0" destOrd="0" presId="urn:microsoft.com/office/officeart/2005/8/layout/radial1"/>
    <dgm:cxn modelId="{F01101AB-2C17-470E-827D-36B1427A597C}" type="presOf" srcId="{918C88ED-4609-446F-AD68-393B38DD6EB9}" destId="{EBB93FED-0AB9-4AA2-9EA3-52E53417B5D2}" srcOrd="0" destOrd="0" presId="urn:microsoft.com/office/officeart/2005/8/layout/radial1"/>
    <dgm:cxn modelId="{30B888AD-E019-48C6-8646-E5B8EEBC6925}" type="presOf" srcId="{CE2FAAC4-F31C-4B5C-94D9-FD311A1DF84B}" destId="{012253CF-A322-488F-B5E7-2614A61F4535}" srcOrd="0" destOrd="0" presId="urn:microsoft.com/office/officeart/2005/8/layout/radial1"/>
    <dgm:cxn modelId="{3C8EE5B0-C742-4BAB-B0BC-F7CED920B035}" type="presOf" srcId="{3B600922-BB51-4644-AE31-5259204E8E34}" destId="{0EAE3A56-7E1D-4BD5-BB2B-C9349930D33A}" srcOrd="0" destOrd="0" presId="urn:microsoft.com/office/officeart/2005/8/layout/radial1"/>
    <dgm:cxn modelId="{EB7674B5-1E1A-4F75-A228-B5CD78879073}" type="presOf" srcId="{A07A857C-5595-42E4-BE64-4C55F5519BB8}" destId="{33844A52-37A9-47E6-8DDC-C4D9648CA9E7}" srcOrd="0" destOrd="0" presId="urn:microsoft.com/office/officeart/2005/8/layout/radial1"/>
    <dgm:cxn modelId="{FE3045C3-5BB0-436F-A8D6-E3927985FDC7}" srcId="{0C1C983C-8332-4FDC-A338-6B0CD64270FD}" destId="{ECB9ADB2-3A3B-44A7-9CE8-399E57595396}" srcOrd="5" destOrd="0" parTransId="{034CD150-A2A4-434D-8F36-D9C86400A0C7}" sibTransId="{EDE2DCC2-7033-4C25-97F0-DE551E07A589}"/>
    <dgm:cxn modelId="{64F67AC7-A30A-44C5-9CB8-06E00CF7A36B}" type="presOf" srcId="{73917817-CED6-466C-804E-25B96D60DE71}" destId="{41A04040-F820-4260-9A8E-B0B7FDEACD23}" srcOrd="0" destOrd="0" presId="urn:microsoft.com/office/officeart/2005/8/layout/radial1"/>
    <dgm:cxn modelId="{2F33C7CA-CBE0-47D5-8E87-73A90427EB11}" type="presOf" srcId="{3B600922-BB51-4644-AE31-5259204E8E34}" destId="{24F51E64-6034-4CF5-AE65-561A69B90403}" srcOrd="1" destOrd="0" presId="urn:microsoft.com/office/officeart/2005/8/layout/radial1"/>
    <dgm:cxn modelId="{F88584DD-1C3C-459E-9195-BF3ED25A98D7}" srcId="{0C1C983C-8332-4FDC-A338-6B0CD64270FD}" destId="{A07A857C-5595-42E4-BE64-4C55F5519BB8}" srcOrd="0" destOrd="0" parTransId="{61B8A1A7-9DB0-4DBF-B7FE-C584F6D97634}" sibTransId="{A5FBB2F2-C74B-4A33-A883-216E8E12B757}"/>
    <dgm:cxn modelId="{70573BE9-EB7E-41AB-BAC4-021C005E1457}" type="presOf" srcId="{83B7917B-1F3A-469E-A9C4-8B07AD994724}" destId="{68ADA094-A6CC-40CE-9643-C90777908E65}" srcOrd="1" destOrd="0" presId="urn:microsoft.com/office/officeart/2005/8/layout/radial1"/>
    <dgm:cxn modelId="{A02F043E-7961-4CF5-B816-BED15F22BDBA}" type="presParOf" srcId="{25226ADF-B073-482C-8835-0F3595C60242}" destId="{E89D51BA-FB01-47E5-986A-EE61114286BB}" srcOrd="0" destOrd="0" presId="urn:microsoft.com/office/officeart/2005/8/layout/radial1"/>
    <dgm:cxn modelId="{9FE8018B-B558-4083-AA47-AAA7C0C54613}" type="presParOf" srcId="{25226ADF-B073-482C-8835-0F3595C60242}" destId="{3C82F173-573E-4278-A35F-E6771150F943}" srcOrd="1" destOrd="0" presId="urn:microsoft.com/office/officeart/2005/8/layout/radial1"/>
    <dgm:cxn modelId="{CA31CE90-A105-4170-A0EC-EC702DE80430}" type="presParOf" srcId="{3C82F173-573E-4278-A35F-E6771150F943}" destId="{8A730ADC-70E5-4762-8E6B-0CB9CBF8DDF3}" srcOrd="0" destOrd="0" presId="urn:microsoft.com/office/officeart/2005/8/layout/radial1"/>
    <dgm:cxn modelId="{F3B77F01-8BFF-49D0-B6CE-76A9B31AFE9F}" type="presParOf" srcId="{25226ADF-B073-482C-8835-0F3595C60242}" destId="{33844A52-37A9-47E6-8DDC-C4D9648CA9E7}" srcOrd="2" destOrd="0" presId="urn:microsoft.com/office/officeart/2005/8/layout/radial1"/>
    <dgm:cxn modelId="{E486331E-CBF6-46BD-98EB-A4F0503C4AC7}" type="presParOf" srcId="{25226ADF-B073-482C-8835-0F3595C60242}" destId="{F086F05C-7399-468B-93D7-D639ADACD213}" srcOrd="3" destOrd="0" presId="urn:microsoft.com/office/officeart/2005/8/layout/radial1"/>
    <dgm:cxn modelId="{4258259D-FFE6-4DC9-8244-CFDB78B8C8C9}" type="presParOf" srcId="{F086F05C-7399-468B-93D7-D639ADACD213}" destId="{DCA84ADE-2AEA-42A2-BCFB-C8775801CD43}" srcOrd="0" destOrd="0" presId="urn:microsoft.com/office/officeart/2005/8/layout/radial1"/>
    <dgm:cxn modelId="{BEFD4F5E-07B6-436D-A0BB-DF25125D8D6E}" type="presParOf" srcId="{25226ADF-B073-482C-8835-0F3595C60242}" destId="{30AC90AF-AF40-4F65-B645-86EF0E8872D4}" srcOrd="4" destOrd="0" presId="urn:microsoft.com/office/officeart/2005/8/layout/radial1"/>
    <dgm:cxn modelId="{0CF4145B-B906-4A6D-BD3E-E302C5595B82}" type="presParOf" srcId="{25226ADF-B073-482C-8835-0F3595C60242}" destId="{012253CF-A322-488F-B5E7-2614A61F4535}" srcOrd="5" destOrd="0" presId="urn:microsoft.com/office/officeart/2005/8/layout/radial1"/>
    <dgm:cxn modelId="{7BE2FD0E-4156-4CB0-9F47-88B4ACE26457}" type="presParOf" srcId="{012253CF-A322-488F-B5E7-2614A61F4535}" destId="{FB1894CF-6B6E-4381-A607-ACB041CCCFF7}" srcOrd="0" destOrd="0" presId="urn:microsoft.com/office/officeart/2005/8/layout/radial1"/>
    <dgm:cxn modelId="{FF47E534-F5BB-4363-AC9F-6014E1D55260}" type="presParOf" srcId="{25226ADF-B073-482C-8835-0F3595C60242}" destId="{7CF62ED4-05BB-4548-BD79-E336E238CBC4}" srcOrd="6" destOrd="0" presId="urn:microsoft.com/office/officeart/2005/8/layout/radial1"/>
    <dgm:cxn modelId="{B031B394-90C5-4FB7-8A88-F5A78B4BF91F}" type="presParOf" srcId="{25226ADF-B073-482C-8835-0F3595C60242}" destId="{F0C9A4F5-6895-4010-A452-0FFDCBF7E481}" srcOrd="7" destOrd="0" presId="urn:microsoft.com/office/officeart/2005/8/layout/radial1"/>
    <dgm:cxn modelId="{880E9589-B76F-484A-8180-96D1F3E8CE9D}" type="presParOf" srcId="{F0C9A4F5-6895-4010-A452-0FFDCBF7E481}" destId="{8A5E4F63-74D4-4A3F-89E8-356EA46437AE}" srcOrd="0" destOrd="0" presId="urn:microsoft.com/office/officeart/2005/8/layout/radial1"/>
    <dgm:cxn modelId="{AE4E5EA0-FBAD-4825-9E3B-2BB5099E624D}" type="presParOf" srcId="{25226ADF-B073-482C-8835-0F3595C60242}" destId="{41A04040-F820-4260-9A8E-B0B7FDEACD23}" srcOrd="8" destOrd="0" presId="urn:microsoft.com/office/officeart/2005/8/layout/radial1"/>
    <dgm:cxn modelId="{CDE78DCC-64FF-41D8-AE69-A34B3A879D04}" type="presParOf" srcId="{25226ADF-B073-482C-8835-0F3595C60242}" destId="{EBB93FED-0AB9-4AA2-9EA3-52E53417B5D2}" srcOrd="9" destOrd="0" presId="urn:microsoft.com/office/officeart/2005/8/layout/radial1"/>
    <dgm:cxn modelId="{F3B72D84-127C-4242-B28F-A2F896229DA9}" type="presParOf" srcId="{EBB93FED-0AB9-4AA2-9EA3-52E53417B5D2}" destId="{259A4C4C-3105-49B9-9086-35AC2312F7A0}" srcOrd="0" destOrd="0" presId="urn:microsoft.com/office/officeart/2005/8/layout/radial1"/>
    <dgm:cxn modelId="{6FB3BC48-BAC9-44F5-9C32-387AA56B956E}" type="presParOf" srcId="{25226ADF-B073-482C-8835-0F3595C60242}" destId="{452778EC-7E81-4231-9E64-F9218BF5685A}" srcOrd="10" destOrd="0" presId="urn:microsoft.com/office/officeart/2005/8/layout/radial1"/>
    <dgm:cxn modelId="{E2AC4C6D-379C-4E57-8527-1370825BF1FD}" type="presParOf" srcId="{25226ADF-B073-482C-8835-0F3595C60242}" destId="{5FB686E1-46EF-4CDE-99CE-B0D341992C3A}" srcOrd="11" destOrd="0" presId="urn:microsoft.com/office/officeart/2005/8/layout/radial1"/>
    <dgm:cxn modelId="{9E8D4EB0-B644-4483-A98F-9533E1478B8A}" type="presParOf" srcId="{5FB686E1-46EF-4CDE-99CE-B0D341992C3A}" destId="{9220D0A9-46DB-41CD-8AAC-9C953B7529DE}" srcOrd="0" destOrd="0" presId="urn:microsoft.com/office/officeart/2005/8/layout/radial1"/>
    <dgm:cxn modelId="{CD864B77-F90C-48C5-9EFB-2D1CC9A3F7E8}" type="presParOf" srcId="{25226ADF-B073-482C-8835-0F3595C60242}" destId="{D9B7F14C-A43C-409D-A6E2-6D4AF735964A}" srcOrd="12" destOrd="0" presId="urn:microsoft.com/office/officeart/2005/8/layout/radial1"/>
    <dgm:cxn modelId="{65197245-C9EF-4635-A2F3-872C5D3852DD}" type="presParOf" srcId="{25226ADF-B073-482C-8835-0F3595C60242}" destId="{8313F87C-97C1-4ECC-A07A-3EC5089A27D4}" srcOrd="13" destOrd="0" presId="urn:microsoft.com/office/officeart/2005/8/layout/radial1"/>
    <dgm:cxn modelId="{AE498F69-D0E0-4B5D-901C-E586DAA65374}" type="presParOf" srcId="{8313F87C-97C1-4ECC-A07A-3EC5089A27D4}" destId="{68ADA094-A6CC-40CE-9643-C90777908E65}" srcOrd="0" destOrd="0" presId="urn:microsoft.com/office/officeart/2005/8/layout/radial1"/>
    <dgm:cxn modelId="{823D7B21-B589-423A-8A7F-ADFE616BF0F5}" type="presParOf" srcId="{25226ADF-B073-482C-8835-0F3595C60242}" destId="{82BBCCA5-80E7-44AF-B87B-C665C3ED50D4}" srcOrd="14" destOrd="0" presId="urn:microsoft.com/office/officeart/2005/8/layout/radial1"/>
    <dgm:cxn modelId="{2E2E3561-7D5B-4CA8-9AFC-2ED16231E7A0}" type="presParOf" srcId="{25226ADF-B073-482C-8835-0F3595C60242}" destId="{E5C6B707-5FB3-422C-BEEA-8CAB590FBC81}" srcOrd="15" destOrd="0" presId="urn:microsoft.com/office/officeart/2005/8/layout/radial1"/>
    <dgm:cxn modelId="{BEF52AF5-A738-4BB8-B46A-31ECDEC4858E}" type="presParOf" srcId="{E5C6B707-5FB3-422C-BEEA-8CAB590FBC81}" destId="{AD683159-5D82-4C5F-B966-1E4997B25E1A}" srcOrd="0" destOrd="0" presId="urn:microsoft.com/office/officeart/2005/8/layout/radial1"/>
    <dgm:cxn modelId="{7E7FC046-BB33-4D6C-9863-4E218AD9CDC5}" type="presParOf" srcId="{25226ADF-B073-482C-8835-0F3595C60242}" destId="{5C40B285-0C6D-4976-AF41-3871B282CFDB}" srcOrd="16" destOrd="0" presId="urn:microsoft.com/office/officeart/2005/8/layout/radial1"/>
    <dgm:cxn modelId="{9F594ADD-0F2E-445B-8EC4-337F7431DC75}" type="presParOf" srcId="{25226ADF-B073-482C-8835-0F3595C60242}" destId="{0EAE3A56-7E1D-4BD5-BB2B-C9349930D33A}" srcOrd="17" destOrd="0" presId="urn:microsoft.com/office/officeart/2005/8/layout/radial1"/>
    <dgm:cxn modelId="{DA87362A-0E30-4E17-BBC1-89866A730F4D}" type="presParOf" srcId="{0EAE3A56-7E1D-4BD5-BB2B-C9349930D33A}" destId="{24F51E64-6034-4CF5-AE65-561A69B90403}" srcOrd="0" destOrd="0" presId="urn:microsoft.com/office/officeart/2005/8/layout/radial1"/>
    <dgm:cxn modelId="{66DCB45E-A903-40D5-868C-3D7630A123A7}" type="presParOf" srcId="{25226ADF-B073-482C-8835-0F3595C60242}" destId="{6D97721A-BCF9-4D65-AE52-FE55C29F52BD}" srcOrd="18" destOrd="0" presId="urn:microsoft.com/office/officeart/2005/8/layout/radial1"/>
    <dgm:cxn modelId="{4C884E32-A05D-465E-8B0A-81525CE0F1BD}" type="presParOf" srcId="{25226ADF-B073-482C-8835-0F3595C60242}" destId="{5455531A-AC73-47A2-94E8-B348697BE13E}" srcOrd="19" destOrd="0" presId="urn:microsoft.com/office/officeart/2005/8/layout/radial1"/>
    <dgm:cxn modelId="{20E934AA-8D40-496A-A99F-0F075D709907}" type="presParOf" srcId="{5455531A-AC73-47A2-94E8-B348697BE13E}" destId="{B49B44A9-1EEE-411E-9F3C-D09FDD9C5253}" srcOrd="0" destOrd="0" presId="urn:microsoft.com/office/officeart/2005/8/layout/radial1"/>
    <dgm:cxn modelId="{3FCB456B-E28C-43F4-9C05-E01E73A230DC}" type="presParOf" srcId="{25226ADF-B073-482C-8835-0F3595C60242}" destId="{850DB402-809C-408C-B22F-CF292658099A}" srcOrd="2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FF6699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Hyper Parameter Tuning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C2C28666-1DC8-4E4A-911F-E41F18BCAF87}">
      <dgm:prSet phldrT="[Text]" custT="1"/>
      <dgm:spPr>
        <a:solidFill>
          <a:srgbClr val="FF6699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Ensemble Method</a:t>
          </a:r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2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1"/>
      <dgm:spPr/>
    </dgm:pt>
    <dgm:pt modelId="{681E5E31-DC43-4B16-9B60-99BCAF5A7EB5}" type="pres">
      <dgm:prSet presAssocID="{65515E42-013A-43C4-939B-443AC7BBD9D5}" presName="connectorText" presStyleLbl="sibTrans2D1" presStyleIdx="0" presStyleCnt="1"/>
      <dgm:spPr/>
    </dgm:pt>
    <dgm:pt modelId="{036989A9-9BF5-4FD6-A727-7C6605E3F0E9}" type="pres">
      <dgm:prSet presAssocID="{C2C28666-1DC8-4E4A-911F-E41F18BCAF87}" presName="node" presStyleLbl="node1" presStyleIdx="1" presStyleCnt="2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756B625-4E2B-48EC-B2B7-38763153A230}" type="doc">
      <dgm:prSet loTypeId="urn:microsoft.com/office/officeart/2005/8/layout/process1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MY"/>
        </a:p>
      </dgm:t>
    </dgm:pt>
    <dgm:pt modelId="{972C02A0-EBA3-46F0-B0CA-E8D0746FCD30}">
      <dgm:prSet phldrT="[Text]"/>
      <dgm:spPr>
        <a:solidFill>
          <a:srgbClr val="FFFF0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</a:rPr>
            <a:t>Model Development</a:t>
          </a:r>
        </a:p>
      </dgm:t>
    </dgm:pt>
    <dgm:pt modelId="{C33A90FB-CB30-4010-AF04-EFAF0105FA8D}" type="parTrans" cxnId="{001929ED-A170-40D8-8879-1F271E213CEA}">
      <dgm:prSet/>
      <dgm:spPr/>
      <dgm:t>
        <a:bodyPr/>
        <a:lstStyle/>
        <a:p>
          <a:endParaRPr lang="en-MY"/>
        </a:p>
      </dgm:t>
    </dgm:pt>
    <dgm:pt modelId="{9F3358AF-560B-4951-9744-88B1C1D62745}" type="sibTrans" cxnId="{001929ED-A170-40D8-8879-1F271E213CEA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39CB873A-4B72-4A1A-A19E-05F7F2219586}">
      <dgm:prSet/>
      <dgm:spPr>
        <a:solidFill>
          <a:schemeClr val="bg1">
            <a:lumMod val="50000"/>
          </a:schemeClr>
        </a:solidFill>
        <a:ln w="19050">
          <a:solidFill>
            <a:srgbClr val="FFFF00"/>
          </a:solidFill>
        </a:ln>
      </dgm:spPr>
      <dgm:t>
        <a:bodyPr/>
        <a:lstStyle/>
        <a:p>
          <a:r>
            <a:rPr lang="en-MY" dirty="0">
              <a:solidFill>
                <a:srgbClr val="FFFFFF"/>
              </a:solidFill>
            </a:rPr>
            <a:t>Featuring Engineering</a:t>
          </a:r>
        </a:p>
      </dgm:t>
    </dgm:pt>
    <dgm:pt modelId="{D4CE547C-6EA1-4667-BDF3-832B691CB1E2}" type="parTrans" cxnId="{6B3D2C4D-61CA-4C38-BA39-9D1108B53165}">
      <dgm:prSet/>
      <dgm:spPr/>
      <dgm:t>
        <a:bodyPr/>
        <a:lstStyle/>
        <a:p>
          <a:endParaRPr lang="en-MY"/>
        </a:p>
      </dgm:t>
    </dgm:pt>
    <dgm:pt modelId="{E43C2225-289D-4333-BC82-9958D97A37E6}" type="sibTrans" cxnId="{6B3D2C4D-61CA-4C38-BA39-9D1108B53165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42812444-A527-49A3-901C-CDB9D58C7408}">
      <dgm:prSet phldrT="[Text]"/>
      <dgm:spPr>
        <a:solidFill>
          <a:srgbClr val="00B05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</a:rPr>
            <a:t>Evaluation</a:t>
          </a:r>
        </a:p>
      </dgm:t>
    </dgm:pt>
    <dgm:pt modelId="{193A55D6-C826-4EC4-9773-27085C2F488F}" type="parTrans" cxnId="{B8379A29-B5CE-4E20-8A73-C2AB36B12544}">
      <dgm:prSet/>
      <dgm:spPr/>
      <dgm:t>
        <a:bodyPr/>
        <a:lstStyle/>
        <a:p>
          <a:endParaRPr lang="en-MY"/>
        </a:p>
      </dgm:t>
    </dgm:pt>
    <dgm:pt modelId="{084C3DD8-1718-412A-BBEB-8750D4A8391C}" type="sibTrans" cxnId="{B8379A29-B5CE-4E20-8A73-C2AB36B12544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B7C69870-B9D0-4280-BA55-406A4A7FE605}">
      <dgm:prSet/>
      <dgm:spPr>
        <a:solidFill>
          <a:srgbClr val="FF000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</a:rPr>
            <a:t>Model</a:t>
          </a:r>
        </a:p>
        <a:p>
          <a:r>
            <a:rPr lang="en-MY" dirty="0">
              <a:solidFill>
                <a:schemeClr val="bg1"/>
              </a:solidFill>
            </a:rPr>
            <a:t>Optimization</a:t>
          </a:r>
        </a:p>
      </dgm:t>
    </dgm:pt>
    <dgm:pt modelId="{4E838461-EED1-4D06-BC0A-48B5D4E4A4D5}" type="parTrans" cxnId="{265C19E9-B2FE-4BAA-8A91-AC28DD78F34E}">
      <dgm:prSet/>
      <dgm:spPr/>
      <dgm:t>
        <a:bodyPr/>
        <a:lstStyle/>
        <a:p>
          <a:endParaRPr lang="en-MY"/>
        </a:p>
      </dgm:t>
    </dgm:pt>
    <dgm:pt modelId="{A12229DB-53A0-4B9E-9C0F-5D8253D05108}" type="sibTrans" cxnId="{265C19E9-B2FE-4BAA-8A91-AC28DD78F34E}">
      <dgm:prSet/>
      <dgm:spPr/>
      <dgm:t>
        <a:bodyPr/>
        <a:lstStyle/>
        <a:p>
          <a:endParaRPr lang="en-MY"/>
        </a:p>
      </dgm:t>
    </dgm:pt>
    <dgm:pt modelId="{12AC75AC-95D9-442E-828C-3934CC920BB6}" type="pres">
      <dgm:prSet presAssocID="{7756B625-4E2B-48EC-B2B7-38763153A230}" presName="Name0" presStyleCnt="0">
        <dgm:presLayoutVars>
          <dgm:dir/>
          <dgm:resizeHandles val="exact"/>
        </dgm:presLayoutVars>
      </dgm:prSet>
      <dgm:spPr/>
    </dgm:pt>
    <dgm:pt modelId="{D2E76B23-7561-452C-B8AA-F49150C96608}" type="pres">
      <dgm:prSet presAssocID="{39CB873A-4B72-4A1A-A19E-05F7F2219586}" presName="node" presStyleLbl="node1" presStyleIdx="0" presStyleCnt="4" custLinFactNeighborX="-33864" custLinFactNeighborY="-3128">
        <dgm:presLayoutVars>
          <dgm:bulletEnabled val="1"/>
        </dgm:presLayoutVars>
      </dgm:prSet>
      <dgm:spPr/>
    </dgm:pt>
    <dgm:pt modelId="{7B8EC23A-9325-4182-8935-C8B658210405}" type="pres">
      <dgm:prSet presAssocID="{E43C2225-289D-4333-BC82-9958D97A37E6}" presName="sibTrans" presStyleLbl="sibTrans2D1" presStyleIdx="0" presStyleCnt="3"/>
      <dgm:spPr/>
    </dgm:pt>
    <dgm:pt modelId="{0A0C85EF-555B-4AA4-B37D-1E660A6D42F5}" type="pres">
      <dgm:prSet presAssocID="{E43C2225-289D-4333-BC82-9958D97A37E6}" presName="connectorText" presStyleLbl="sibTrans2D1" presStyleIdx="0" presStyleCnt="3"/>
      <dgm:spPr/>
    </dgm:pt>
    <dgm:pt modelId="{216F2724-E9E3-4928-9B9A-4CC5DAA80DC2}" type="pres">
      <dgm:prSet presAssocID="{972C02A0-EBA3-46F0-B0CA-E8D0746FCD30}" presName="node" presStyleLbl="node1" presStyleIdx="1" presStyleCnt="4" custLinFactNeighborX="-1694" custLinFactNeighborY="-4599">
        <dgm:presLayoutVars>
          <dgm:bulletEnabled val="1"/>
        </dgm:presLayoutVars>
      </dgm:prSet>
      <dgm:spPr/>
    </dgm:pt>
    <dgm:pt modelId="{82565457-C883-4E8D-825C-B1F4AFA7D5ED}" type="pres">
      <dgm:prSet presAssocID="{9F3358AF-560B-4951-9744-88B1C1D62745}" presName="sibTrans" presStyleLbl="sibTrans2D1" presStyleIdx="1" presStyleCnt="3"/>
      <dgm:spPr/>
    </dgm:pt>
    <dgm:pt modelId="{6AA7A874-3981-482C-A642-46CD830BEA4E}" type="pres">
      <dgm:prSet presAssocID="{9F3358AF-560B-4951-9744-88B1C1D62745}" presName="connectorText" presStyleLbl="sibTrans2D1" presStyleIdx="1" presStyleCnt="3"/>
      <dgm:spPr/>
    </dgm:pt>
    <dgm:pt modelId="{7F751639-CBAF-411D-9A2F-EB7DEC7F5686}" type="pres">
      <dgm:prSet presAssocID="{42812444-A527-49A3-901C-CDB9D58C7408}" presName="node" presStyleLbl="node1" presStyleIdx="2" presStyleCnt="4" custLinFactNeighborX="-10215" custLinFactNeighborY="-4257">
        <dgm:presLayoutVars>
          <dgm:bulletEnabled val="1"/>
        </dgm:presLayoutVars>
      </dgm:prSet>
      <dgm:spPr/>
    </dgm:pt>
    <dgm:pt modelId="{C7039347-FB2D-49BB-8581-6F66328E45B9}" type="pres">
      <dgm:prSet presAssocID="{084C3DD8-1718-412A-BBEB-8750D4A8391C}" presName="sibTrans" presStyleLbl="sibTrans2D1" presStyleIdx="2" presStyleCnt="3"/>
      <dgm:spPr/>
    </dgm:pt>
    <dgm:pt modelId="{CE6A64E2-C810-42B3-8D02-89EF3EFAC79B}" type="pres">
      <dgm:prSet presAssocID="{084C3DD8-1718-412A-BBEB-8750D4A8391C}" presName="connectorText" presStyleLbl="sibTrans2D1" presStyleIdx="2" presStyleCnt="3"/>
      <dgm:spPr/>
    </dgm:pt>
    <dgm:pt modelId="{0A5267BB-F2F1-4B11-BA39-D1968C199276}" type="pres">
      <dgm:prSet presAssocID="{B7C69870-B9D0-4280-BA55-406A4A7FE605}" presName="node" presStyleLbl="node1" presStyleIdx="3" presStyleCnt="4" custLinFactNeighborX="-3921" custLinFactNeighborY="-5029">
        <dgm:presLayoutVars>
          <dgm:bulletEnabled val="1"/>
        </dgm:presLayoutVars>
      </dgm:prSet>
      <dgm:spPr/>
    </dgm:pt>
  </dgm:ptLst>
  <dgm:cxnLst>
    <dgm:cxn modelId="{6F1EDF04-A5C0-4515-A004-04A83D5D06CA}" type="presOf" srcId="{9F3358AF-560B-4951-9744-88B1C1D62745}" destId="{6AA7A874-3981-482C-A642-46CD830BEA4E}" srcOrd="1" destOrd="0" presId="urn:microsoft.com/office/officeart/2005/8/layout/process1"/>
    <dgm:cxn modelId="{063B0A05-86A5-4582-B2FF-28993BC85744}" type="presOf" srcId="{9F3358AF-560B-4951-9744-88B1C1D62745}" destId="{82565457-C883-4E8D-825C-B1F4AFA7D5ED}" srcOrd="0" destOrd="0" presId="urn:microsoft.com/office/officeart/2005/8/layout/process1"/>
    <dgm:cxn modelId="{701A6E08-3224-4EE0-B00C-7840E034CCFC}" type="presOf" srcId="{084C3DD8-1718-412A-BBEB-8750D4A8391C}" destId="{C7039347-FB2D-49BB-8581-6F66328E45B9}" srcOrd="0" destOrd="0" presId="urn:microsoft.com/office/officeart/2005/8/layout/process1"/>
    <dgm:cxn modelId="{48DCC91D-15B3-4D97-8C66-BEA1F62164DE}" type="presOf" srcId="{42812444-A527-49A3-901C-CDB9D58C7408}" destId="{7F751639-CBAF-411D-9A2F-EB7DEC7F5686}" srcOrd="0" destOrd="0" presId="urn:microsoft.com/office/officeart/2005/8/layout/process1"/>
    <dgm:cxn modelId="{B8379A29-B5CE-4E20-8A73-C2AB36B12544}" srcId="{7756B625-4E2B-48EC-B2B7-38763153A230}" destId="{42812444-A527-49A3-901C-CDB9D58C7408}" srcOrd="2" destOrd="0" parTransId="{193A55D6-C826-4EC4-9773-27085C2F488F}" sibTransId="{084C3DD8-1718-412A-BBEB-8750D4A8391C}"/>
    <dgm:cxn modelId="{D8224A2F-3D15-46F9-B2F7-11B4DCB80624}" type="presOf" srcId="{7756B625-4E2B-48EC-B2B7-38763153A230}" destId="{12AC75AC-95D9-442E-828C-3934CC920BB6}" srcOrd="0" destOrd="0" presId="urn:microsoft.com/office/officeart/2005/8/layout/process1"/>
    <dgm:cxn modelId="{A63E7C32-1538-4A28-A608-DBEF2BD0B36D}" type="presOf" srcId="{E43C2225-289D-4333-BC82-9958D97A37E6}" destId="{0A0C85EF-555B-4AA4-B37D-1E660A6D42F5}" srcOrd="1" destOrd="0" presId="urn:microsoft.com/office/officeart/2005/8/layout/process1"/>
    <dgm:cxn modelId="{FECEF334-A385-4171-8CF7-8E2C993B8236}" type="presOf" srcId="{39CB873A-4B72-4A1A-A19E-05F7F2219586}" destId="{D2E76B23-7561-452C-B8AA-F49150C96608}" srcOrd="0" destOrd="0" presId="urn:microsoft.com/office/officeart/2005/8/layout/process1"/>
    <dgm:cxn modelId="{F848153C-D2C3-476F-8634-F73EFA1B6D8F}" type="presOf" srcId="{972C02A0-EBA3-46F0-B0CA-E8D0746FCD30}" destId="{216F2724-E9E3-4928-9B9A-4CC5DAA80DC2}" srcOrd="0" destOrd="0" presId="urn:microsoft.com/office/officeart/2005/8/layout/process1"/>
    <dgm:cxn modelId="{842F8661-D7CD-467D-92D8-2649F5AE42CC}" type="presOf" srcId="{E43C2225-289D-4333-BC82-9958D97A37E6}" destId="{7B8EC23A-9325-4182-8935-C8B658210405}" srcOrd="0" destOrd="0" presId="urn:microsoft.com/office/officeart/2005/8/layout/process1"/>
    <dgm:cxn modelId="{D02B194C-BE0D-4EE1-88BE-E77050017B8F}" type="presOf" srcId="{084C3DD8-1718-412A-BBEB-8750D4A8391C}" destId="{CE6A64E2-C810-42B3-8D02-89EF3EFAC79B}" srcOrd="1" destOrd="0" presId="urn:microsoft.com/office/officeart/2005/8/layout/process1"/>
    <dgm:cxn modelId="{6B3D2C4D-61CA-4C38-BA39-9D1108B53165}" srcId="{7756B625-4E2B-48EC-B2B7-38763153A230}" destId="{39CB873A-4B72-4A1A-A19E-05F7F2219586}" srcOrd="0" destOrd="0" parTransId="{D4CE547C-6EA1-4667-BDF3-832B691CB1E2}" sibTransId="{E43C2225-289D-4333-BC82-9958D97A37E6}"/>
    <dgm:cxn modelId="{5ED9D974-F473-46B6-85F5-401BA4358F56}" type="presOf" srcId="{B7C69870-B9D0-4280-BA55-406A4A7FE605}" destId="{0A5267BB-F2F1-4B11-BA39-D1968C199276}" srcOrd="0" destOrd="0" presId="urn:microsoft.com/office/officeart/2005/8/layout/process1"/>
    <dgm:cxn modelId="{265C19E9-B2FE-4BAA-8A91-AC28DD78F34E}" srcId="{7756B625-4E2B-48EC-B2B7-38763153A230}" destId="{B7C69870-B9D0-4280-BA55-406A4A7FE605}" srcOrd="3" destOrd="0" parTransId="{4E838461-EED1-4D06-BC0A-48B5D4E4A4D5}" sibTransId="{A12229DB-53A0-4B9E-9C0F-5D8253D05108}"/>
    <dgm:cxn modelId="{001929ED-A170-40D8-8879-1F271E213CEA}" srcId="{7756B625-4E2B-48EC-B2B7-38763153A230}" destId="{972C02A0-EBA3-46F0-B0CA-E8D0746FCD30}" srcOrd="1" destOrd="0" parTransId="{C33A90FB-CB30-4010-AF04-EFAF0105FA8D}" sibTransId="{9F3358AF-560B-4951-9744-88B1C1D62745}"/>
    <dgm:cxn modelId="{957F881D-61BD-4D61-AECD-9B4BE5445CB5}" type="presParOf" srcId="{12AC75AC-95D9-442E-828C-3934CC920BB6}" destId="{D2E76B23-7561-452C-B8AA-F49150C96608}" srcOrd="0" destOrd="0" presId="urn:microsoft.com/office/officeart/2005/8/layout/process1"/>
    <dgm:cxn modelId="{15A1FA98-517D-4940-8842-377C417EDC3E}" type="presParOf" srcId="{12AC75AC-95D9-442E-828C-3934CC920BB6}" destId="{7B8EC23A-9325-4182-8935-C8B658210405}" srcOrd="1" destOrd="0" presId="urn:microsoft.com/office/officeart/2005/8/layout/process1"/>
    <dgm:cxn modelId="{F20D7945-F20B-49BC-BA06-8B445D253F05}" type="presParOf" srcId="{7B8EC23A-9325-4182-8935-C8B658210405}" destId="{0A0C85EF-555B-4AA4-B37D-1E660A6D42F5}" srcOrd="0" destOrd="0" presId="urn:microsoft.com/office/officeart/2005/8/layout/process1"/>
    <dgm:cxn modelId="{5717D366-83D7-4282-8EB8-2EBDE5753B11}" type="presParOf" srcId="{12AC75AC-95D9-442E-828C-3934CC920BB6}" destId="{216F2724-E9E3-4928-9B9A-4CC5DAA80DC2}" srcOrd="2" destOrd="0" presId="urn:microsoft.com/office/officeart/2005/8/layout/process1"/>
    <dgm:cxn modelId="{6344A23D-9E5B-4DCF-8622-D10282390F5F}" type="presParOf" srcId="{12AC75AC-95D9-442E-828C-3934CC920BB6}" destId="{82565457-C883-4E8D-825C-B1F4AFA7D5ED}" srcOrd="3" destOrd="0" presId="urn:microsoft.com/office/officeart/2005/8/layout/process1"/>
    <dgm:cxn modelId="{5C234561-1911-4DD7-AF92-B389610F11CA}" type="presParOf" srcId="{82565457-C883-4E8D-825C-B1F4AFA7D5ED}" destId="{6AA7A874-3981-482C-A642-46CD830BEA4E}" srcOrd="0" destOrd="0" presId="urn:microsoft.com/office/officeart/2005/8/layout/process1"/>
    <dgm:cxn modelId="{19B88F3E-E9B0-4F96-983F-0A9681CF1DB9}" type="presParOf" srcId="{12AC75AC-95D9-442E-828C-3934CC920BB6}" destId="{7F751639-CBAF-411D-9A2F-EB7DEC7F5686}" srcOrd="4" destOrd="0" presId="urn:microsoft.com/office/officeart/2005/8/layout/process1"/>
    <dgm:cxn modelId="{B593D8AE-66C7-4753-9EE9-47B83B9AB2E3}" type="presParOf" srcId="{12AC75AC-95D9-442E-828C-3934CC920BB6}" destId="{C7039347-FB2D-49BB-8581-6F66328E45B9}" srcOrd="5" destOrd="0" presId="urn:microsoft.com/office/officeart/2005/8/layout/process1"/>
    <dgm:cxn modelId="{9F19B364-E64C-4CAC-BBE0-3AC95FA287A2}" type="presParOf" srcId="{C7039347-FB2D-49BB-8581-6F66328E45B9}" destId="{CE6A64E2-C810-42B3-8D02-89EF3EFAC79B}" srcOrd="0" destOrd="0" presId="urn:microsoft.com/office/officeart/2005/8/layout/process1"/>
    <dgm:cxn modelId="{7994AF30-39AD-49EB-A763-EF375F00DAA0}" type="presParOf" srcId="{12AC75AC-95D9-442E-828C-3934CC920BB6}" destId="{0A5267BB-F2F1-4B11-BA39-D1968C19927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</dgm:ptLst>
  <dgm:cxnLst>
    <dgm:cxn modelId="{54C0D929-0E70-4421-B088-29F92B7685B5}" type="presOf" srcId="{D5499800-019B-4644-BE54-BE12DDE6C797}" destId="{D0BA8F72-DB85-4292-AD0D-A4F51233F42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chemeClr val="bg1">
            <a:lumMod val="85000"/>
          </a:schemeClr>
        </a:solidFill>
        <a:ln w="19050">
          <a:solidFill>
            <a:srgbClr val="FFFF00"/>
          </a:solidFill>
        </a:ln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Label Encoding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chemeClr val="bg1">
            <a:lumMod val="85000"/>
          </a:schemeClr>
        </a:solidFill>
        <a:ln w="19050">
          <a:solidFill>
            <a:srgbClr val="FFFF00"/>
          </a:solidFill>
        </a:ln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One Hot Encoding</a:t>
          </a:r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7F3CB752-2AE4-4E5F-AF56-38AD203024F0}">
      <dgm:prSet phldrT="[Text]" custT="1"/>
      <dgm:spPr>
        <a:solidFill>
          <a:schemeClr val="bg1">
            <a:lumMod val="85000"/>
          </a:schemeClr>
        </a:solidFill>
        <a:ln w="19050">
          <a:solidFill>
            <a:srgbClr val="FFFF00"/>
          </a:solidFill>
        </a:ln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Data Transformation</a:t>
          </a:r>
        </a:p>
      </dgm:t>
    </dgm:pt>
    <dgm:pt modelId="{14CB3640-C8B9-4112-B700-BC45A40D3BC9}" type="parTrans" cxnId="{7964429B-C55C-45AC-B3BC-4BF3579CD6FF}">
      <dgm:prSet/>
      <dgm:spPr/>
      <dgm:t>
        <a:bodyPr/>
        <a:lstStyle/>
        <a:p>
          <a:endParaRPr lang="en-MY"/>
        </a:p>
      </dgm:t>
    </dgm:pt>
    <dgm:pt modelId="{0AD48669-79B5-47F6-AE53-65152C571B48}" type="sibTrans" cxnId="{7964429B-C55C-45AC-B3BC-4BF3579CD6FF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3" custScaleX="80448" custScaleY="79669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2"/>
      <dgm:spPr/>
    </dgm:pt>
    <dgm:pt modelId="{681E5E31-DC43-4B16-9B60-99BCAF5A7EB5}" type="pres">
      <dgm:prSet presAssocID="{65515E42-013A-43C4-939B-443AC7BBD9D5}" presName="connectorText" presStyleLbl="sibTrans2D1" presStyleIdx="0" presStyleCnt="2"/>
      <dgm:spPr/>
    </dgm:pt>
    <dgm:pt modelId="{036989A9-9BF5-4FD6-A727-7C6605E3F0E9}" type="pres">
      <dgm:prSet presAssocID="{C2C28666-1DC8-4E4A-911F-E41F18BCAF87}" presName="node" presStyleLbl="node1" presStyleIdx="1" presStyleCnt="3" custScaleX="80453" custScaleY="71331">
        <dgm:presLayoutVars>
          <dgm:bulletEnabled val="1"/>
        </dgm:presLayoutVars>
      </dgm:prSet>
      <dgm:spPr/>
    </dgm:pt>
    <dgm:pt modelId="{9E7A6578-1983-4228-A351-05A80873B2E4}" type="pres">
      <dgm:prSet presAssocID="{EE1242E5-EB51-45D3-93DD-0181ECEF478C}" presName="sibTrans" presStyleLbl="sibTrans2D1" presStyleIdx="1" presStyleCnt="2"/>
      <dgm:spPr/>
    </dgm:pt>
    <dgm:pt modelId="{79B26EAC-B5BC-40E6-B2AC-738992A24CC0}" type="pres">
      <dgm:prSet presAssocID="{EE1242E5-EB51-45D3-93DD-0181ECEF478C}" presName="connectorText" presStyleLbl="sibTrans2D1" presStyleIdx="1" presStyleCnt="2"/>
      <dgm:spPr/>
    </dgm:pt>
    <dgm:pt modelId="{4EB0B455-D2C4-446E-B399-04225220EB84}" type="pres">
      <dgm:prSet presAssocID="{7F3CB752-2AE4-4E5F-AF56-38AD203024F0}" presName="node" presStyleLbl="node1" presStyleIdx="2" presStyleCnt="3" custScaleX="79090" custScaleY="77003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7964429B-C55C-45AC-B3BC-4BF3579CD6FF}" srcId="{D5499800-019B-4644-BE54-BE12DDE6C797}" destId="{7F3CB752-2AE4-4E5F-AF56-38AD203024F0}" srcOrd="2" destOrd="0" parTransId="{14CB3640-C8B9-4112-B700-BC45A40D3BC9}" sibTransId="{0AD48669-79B5-47F6-AE53-65152C571B48}"/>
    <dgm:cxn modelId="{DC4FA2A5-DD5E-4DCA-9CE6-2D17D1048864}" type="presOf" srcId="{EE1242E5-EB51-45D3-93DD-0181ECEF478C}" destId="{79B26EAC-B5BC-40E6-B2AC-738992A24CC0}" srcOrd="1" destOrd="0" presId="urn:microsoft.com/office/officeart/2005/8/layout/process2"/>
    <dgm:cxn modelId="{FE60FAB4-9055-4D51-89EE-7B8D82FBDD6A}" type="presOf" srcId="{7F3CB752-2AE4-4E5F-AF56-38AD203024F0}" destId="{4EB0B455-D2C4-446E-B399-04225220EB84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5D7545E9-B5AE-49B6-A576-B7EA24E843BB}" type="presOf" srcId="{EE1242E5-EB51-45D3-93DD-0181ECEF478C}" destId="{9E7A6578-1983-4228-A351-05A80873B2E4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  <dgm:cxn modelId="{D65BA86E-E155-47E9-87E9-30A3088AD707}" type="presParOf" srcId="{D0BA8F72-DB85-4292-AD0D-A4F51233F426}" destId="{9E7A6578-1983-4228-A351-05A80873B2E4}" srcOrd="3" destOrd="0" presId="urn:microsoft.com/office/officeart/2005/8/layout/process2"/>
    <dgm:cxn modelId="{67B1E665-E264-42B3-98A4-DE345DB9391B}" type="presParOf" srcId="{9E7A6578-1983-4228-A351-05A80873B2E4}" destId="{79B26EAC-B5BC-40E6-B2AC-738992A24CC0}" srcOrd="0" destOrd="0" presId="urn:microsoft.com/office/officeart/2005/8/layout/process2"/>
    <dgm:cxn modelId="{E8C4B611-DFD2-4F92-942F-F5F36D783288}" type="presParOf" srcId="{D0BA8F72-DB85-4292-AD0D-A4F51233F426}" destId="{4EB0B455-D2C4-446E-B399-04225220EB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Logistic Regression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F022B7F8-937A-421C-AC61-902DBABA4469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Support Vector Machine</a:t>
          </a:r>
        </a:p>
      </dgm:t>
    </dgm:pt>
    <dgm:pt modelId="{ADF5FE38-67AD-4F16-B2BA-A4CF719D00E5}" type="parTrans" cxnId="{69323759-E06F-4085-91CB-3C11218C67D1}">
      <dgm:prSet/>
      <dgm:spPr/>
      <dgm:t>
        <a:bodyPr/>
        <a:lstStyle/>
        <a:p>
          <a:endParaRPr lang="en-MY"/>
        </a:p>
      </dgm:t>
    </dgm:pt>
    <dgm:pt modelId="{8B36626B-2093-4FF4-A3A3-67C4FEEA9E55}" type="sibTrans" cxnId="{69323759-E06F-4085-91CB-3C11218C67D1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504E325D-DA60-4D22-8654-7DB13E499BCB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K- Nearest Neighbour</a:t>
          </a:r>
        </a:p>
      </dgm:t>
    </dgm:pt>
    <dgm:pt modelId="{B9B8904C-E853-4F94-999B-53ED40FCAB03}" type="parTrans" cxnId="{9AF7A335-CCDD-4611-A160-FAE1935A48DA}">
      <dgm:prSet/>
      <dgm:spPr/>
      <dgm:t>
        <a:bodyPr/>
        <a:lstStyle/>
        <a:p>
          <a:endParaRPr lang="en-MY"/>
        </a:p>
      </dgm:t>
    </dgm:pt>
    <dgm:pt modelId="{D754CD94-DF94-4B3A-A12F-16444611E801}" type="sibTrans" cxnId="{9AF7A335-CCDD-4611-A160-FAE1935A48DA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2D95231C-65D5-48F5-86F6-5F26D36951DD}">
      <dgm:prSet phldrT="[Text]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dirty="0">
              <a:solidFill>
                <a:schemeClr val="bg1"/>
              </a:solidFill>
            </a:rPr>
            <a:t>Random Forest</a:t>
          </a:r>
        </a:p>
      </dgm:t>
    </dgm:pt>
    <dgm:pt modelId="{1F761FAE-7D9E-4543-9BB0-375FE5284CF5}" type="sibTrans" cxnId="{E1271A15-5D02-4B89-9A8E-77530115F20B}">
      <dgm:prSet/>
      <dgm:spPr/>
      <dgm:t>
        <a:bodyPr/>
        <a:lstStyle/>
        <a:p>
          <a:endParaRPr lang="en-MY"/>
        </a:p>
      </dgm:t>
    </dgm:pt>
    <dgm:pt modelId="{60C7BC3A-CCD0-4860-A46A-DB86F852F0AE}" type="parTrans" cxnId="{E1271A15-5D02-4B89-9A8E-77530115F20B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4" custScaleX="80448" custScaleY="79669">
        <dgm:presLayoutVars>
          <dgm:bulletEnabled val="1"/>
        </dgm:presLayoutVars>
      </dgm:prSet>
      <dgm:spPr/>
    </dgm:pt>
    <dgm:pt modelId="{54BDD2A5-D8B7-44CA-88A1-04E507CA2C47}" type="pres">
      <dgm:prSet presAssocID="{65515E42-013A-43C4-939B-443AC7BBD9D5}" presName="sibTrans" presStyleLbl="sibTrans2D1" presStyleIdx="0" presStyleCnt="3"/>
      <dgm:spPr/>
    </dgm:pt>
    <dgm:pt modelId="{A1C556CF-48F7-4F15-9FAB-E2BC51F84868}" type="pres">
      <dgm:prSet presAssocID="{65515E42-013A-43C4-939B-443AC7BBD9D5}" presName="connectorText" presStyleLbl="sibTrans2D1" presStyleIdx="0" presStyleCnt="3"/>
      <dgm:spPr/>
    </dgm:pt>
    <dgm:pt modelId="{A0F6D0C2-0CE3-4E70-B7B2-62D660227827}" type="pres">
      <dgm:prSet presAssocID="{F022B7F8-937A-421C-AC61-902DBABA4469}" presName="node" presStyleLbl="node1" presStyleIdx="1" presStyleCnt="4" custScaleX="80448" custScaleY="79669">
        <dgm:presLayoutVars>
          <dgm:bulletEnabled val="1"/>
        </dgm:presLayoutVars>
      </dgm:prSet>
      <dgm:spPr/>
    </dgm:pt>
    <dgm:pt modelId="{B32950EA-A841-45AA-9369-6C0B4E0BDA4A}" type="pres">
      <dgm:prSet presAssocID="{8B36626B-2093-4FF4-A3A3-67C4FEEA9E55}" presName="sibTrans" presStyleLbl="sibTrans2D1" presStyleIdx="1" presStyleCnt="3"/>
      <dgm:spPr/>
    </dgm:pt>
    <dgm:pt modelId="{4D4B313E-52DA-44AE-ACB6-C48F98E4D85A}" type="pres">
      <dgm:prSet presAssocID="{8B36626B-2093-4FF4-A3A3-67C4FEEA9E55}" presName="connectorText" presStyleLbl="sibTrans2D1" presStyleIdx="1" presStyleCnt="3"/>
      <dgm:spPr/>
    </dgm:pt>
    <dgm:pt modelId="{55E50D33-A1B4-4EE9-9FB7-89FA5B29DB49}" type="pres">
      <dgm:prSet presAssocID="{504E325D-DA60-4D22-8654-7DB13E499BCB}" presName="node" presStyleLbl="node1" presStyleIdx="2" presStyleCnt="4" custScaleX="80448" custScaleY="79669">
        <dgm:presLayoutVars>
          <dgm:bulletEnabled val="1"/>
        </dgm:presLayoutVars>
      </dgm:prSet>
      <dgm:spPr/>
    </dgm:pt>
    <dgm:pt modelId="{1C776959-8A47-4FB2-9188-7A51771318BE}" type="pres">
      <dgm:prSet presAssocID="{D754CD94-DF94-4B3A-A12F-16444611E801}" presName="sibTrans" presStyleLbl="sibTrans2D1" presStyleIdx="2" presStyleCnt="3"/>
      <dgm:spPr/>
    </dgm:pt>
    <dgm:pt modelId="{9AA782FA-E93B-4670-9FB7-9B2AC2BA531A}" type="pres">
      <dgm:prSet presAssocID="{D754CD94-DF94-4B3A-A12F-16444611E801}" presName="connectorText" presStyleLbl="sibTrans2D1" presStyleIdx="2" presStyleCnt="3"/>
      <dgm:spPr/>
    </dgm:pt>
    <dgm:pt modelId="{5348906B-3CC3-4DFB-8A44-22877BC5D99D}" type="pres">
      <dgm:prSet presAssocID="{2D95231C-65D5-48F5-86F6-5F26D36951DD}" presName="node" presStyleLbl="node1" presStyleIdx="3" presStyleCnt="4" custScaleX="80448" custScaleY="79669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E1271A15-5D02-4B89-9A8E-77530115F20B}" srcId="{D5499800-019B-4644-BE54-BE12DDE6C797}" destId="{2D95231C-65D5-48F5-86F6-5F26D36951DD}" srcOrd="3" destOrd="0" parTransId="{60C7BC3A-CCD0-4860-A46A-DB86F852F0AE}" sibTransId="{1F761FAE-7D9E-4543-9BB0-375FE5284CF5}"/>
    <dgm:cxn modelId="{6F6CD523-01E4-43E6-BAEF-75719A18DDCF}" type="presOf" srcId="{504E325D-DA60-4D22-8654-7DB13E499BCB}" destId="{55E50D33-A1B4-4EE9-9FB7-89FA5B29DB49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9AF7A335-CCDD-4611-A160-FAE1935A48DA}" srcId="{D5499800-019B-4644-BE54-BE12DDE6C797}" destId="{504E325D-DA60-4D22-8654-7DB13E499BCB}" srcOrd="2" destOrd="0" parTransId="{B9B8904C-E853-4F94-999B-53ED40FCAB03}" sibTransId="{D754CD94-DF94-4B3A-A12F-16444611E801}"/>
    <dgm:cxn modelId="{07B5A33B-38A0-4521-8E99-0ACE03E7E127}" type="presOf" srcId="{D754CD94-DF94-4B3A-A12F-16444611E801}" destId="{1C776959-8A47-4FB2-9188-7A51771318BE}" srcOrd="0" destOrd="0" presId="urn:microsoft.com/office/officeart/2005/8/layout/process2"/>
    <dgm:cxn modelId="{CF8ECA42-B3EA-4E98-BC20-39834B655CAD}" type="presOf" srcId="{8B36626B-2093-4FF4-A3A3-67C4FEEA9E55}" destId="{4D4B313E-52DA-44AE-ACB6-C48F98E4D85A}" srcOrd="1" destOrd="0" presId="urn:microsoft.com/office/officeart/2005/8/layout/process2"/>
    <dgm:cxn modelId="{3EAE5F63-620E-4426-ACE4-5400275E46B0}" type="presOf" srcId="{8B36626B-2093-4FF4-A3A3-67C4FEEA9E55}" destId="{B32950EA-A841-45AA-9369-6C0B4E0BDA4A}" srcOrd="0" destOrd="0" presId="urn:microsoft.com/office/officeart/2005/8/layout/process2"/>
    <dgm:cxn modelId="{8C77AC6F-A1E4-470C-8AD3-86B47A2BC1A8}" type="presOf" srcId="{2D95231C-65D5-48F5-86F6-5F26D36951DD}" destId="{5348906B-3CC3-4DFB-8A44-22877BC5D99D}" srcOrd="0" destOrd="0" presId="urn:microsoft.com/office/officeart/2005/8/layout/process2"/>
    <dgm:cxn modelId="{A71E1F51-11C6-4876-BA41-B545C87E56F4}" type="presOf" srcId="{D754CD94-DF94-4B3A-A12F-16444611E801}" destId="{9AA782FA-E93B-4670-9FB7-9B2AC2BA531A}" srcOrd="1" destOrd="0" presId="urn:microsoft.com/office/officeart/2005/8/layout/process2"/>
    <dgm:cxn modelId="{D5A17657-A788-41B2-9CA9-F4EE30E8121B}" type="presOf" srcId="{65515E42-013A-43C4-939B-443AC7BBD9D5}" destId="{A1C556CF-48F7-4F15-9FAB-E2BC51F84868}" srcOrd="1" destOrd="0" presId="urn:microsoft.com/office/officeart/2005/8/layout/process2"/>
    <dgm:cxn modelId="{69323759-E06F-4085-91CB-3C11218C67D1}" srcId="{D5499800-019B-4644-BE54-BE12DDE6C797}" destId="{F022B7F8-937A-421C-AC61-902DBABA4469}" srcOrd="1" destOrd="0" parTransId="{ADF5FE38-67AD-4F16-B2BA-A4CF719D00E5}" sibTransId="{8B36626B-2093-4FF4-A3A3-67C4FEEA9E55}"/>
    <dgm:cxn modelId="{D7345CC8-A9CC-494A-A441-B9EE62B42ED8}" type="presOf" srcId="{65515E42-013A-43C4-939B-443AC7BBD9D5}" destId="{54BDD2A5-D8B7-44CA-88A1-04E507CA2C47}" srcOrd="0" destOrd="0" presId="urn:microsoft.com/office/officeart/2005/8/layout/process2"/>
    <dgm:cxn modelId="{B76FF8CE-6FE1-497F-A492-A6020B799B93}" type="presOf" srcId="{F022B7F8-937A-421C-AC61-902DBABA4469}" destId="{A0F6D0C2-0CE3-4E70-B7B2-62D660227827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620E37BA-5D55-44DD-863E-6273DC9F7FB7}" type="presParOf" srcId="{D0BA8F72-DB85-4292-AD0D-A4F51233F426}" destId="{54BDD2A5-D8B7-44CA-88A1-04E507CA2C47}" srcOrd="1" destOrd="0" presId="urn:microsoft.com/office/officeart/2005/8/layout/process2"/>
    <dgm:cxn modelId="{A8B4ECC2-A35E-423F-86F9-B3C222D10346}" type="presParOf" srcId="{54BDD2A5-D8B7-44CA-88A1-04E507CA2C47}" destId="{A1C556CF-48F7-4F15-9FAB-E2BC51F84868}" srcOrd="0" destOrd="0" presId="urn:microsoft.com/office/officeart/2005/8/layout/process2"/>
    <dgm:cxn modelId="{9137F618-AEA3-4BDD-A603-C7210CB07804}" type="presParOf" srcId="{D0BA8F72-DB85-4292-AD0D-A4F51233F426}" destId="{A0F6D0C2-0CE3-4E70-B7B2-62D660227827}" srcOrd="2" destOrd="0" presId="urn:microsoft.com/office/officeart/2005/8/layout/process2"/>
    <dgm:cxn modelId="{2E6B2528-6C00-4EA4-A431-FB5599F8611B}" type="presParOf" srcId="{D0BA8F72-DB85-4292-AD0D-A4F51233F426}" destId="{B32950EA-A841-45AA-9369-6C0B4E0BDA4A}" srcOrd="3" destOrd="0" presId="urn:microsoft.com/office/officeart/2005/8/layout/process2"/>
    <dgm:cxn modelId="{0D5F2E69-B418-40A4-8109-A98F705785DE}" type="presParOf" srcId="{B32950EA-A841-45AA-9369-6C0B4E0BDA4A}" destId="{4D4B313E-52DA-44AE-ACB6-C48F98E4D85A}" srcOrd="0" destOrd="0" presId="urn:microsoft.com/office/officeart/2005/8/layout/process2"/>
    <dgm:cxn modelId="{2EA45473-75B6-417C-875A-30C64A7AE70C}" type="presParOf" srcId="{D0BA8F72-DB85-4292-AD0D-A4F51233F426}" destId="{55E50D33-A1B4-4EE9-9FB7-89FA5B29DB49}" srcOrd="4" destOrd="0" presId="urn:microsoft.com/office/officeart/2005/8/layout/process2"/>
    <dgm:cxn modelId="{29D74FCC-29EC-49ED-8EF7-24B1038ADFE0}" type="presParOf" srcId="{D0BA8F72-DB85-4292-AD0D-A4F51233F426}" destId="{1C776959-8A47-4FB2-9188-7A51771318BE}" srcOrd="5" destOrd="0" presId="urn:microsoft.com/office/officeart/2005/8/layout/process2"/>
    <dgm:cxn modelId="{637ACFD6-9ED4-4F29-B821-363E86B14AE8}" type="presParOf" srcId="{1C776959-8A47-4FB2-9188-7A51771318BE}" destId="{9AA782FA-E93B-4670-9FB7-9B2AC2BA531A}" srcOrd="0" destOrd="0" presId="urn:microsoft.com/office/officeart/2005/8/layout/process2"/>
    <dgm:cxn modelId="{E98CF287-98AC-4D4C-A911-CF8A1EA05FB4}" type="presParOf" srcId="{D0BA8F72-DB85-4292-AD0D-A4F51233F426}" destId="{5348906B-3CC3-4DFB-8A44-22877BC5D99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Confusion Matrix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C2C28666-1DC8-4E4A-911F-E41F18BCAF8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Accuracy</a:t>
          </a:r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7F3CB752-2AE4-4E5F-AF56-38AD203024F0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F1</a:t>
          </a:r>
          <a:r>
            <a:rPr lang="en-MY" sz="2100" dirty="0">
              <a:solidFill>
                <a:schemeClr val="bg1"/>
              </a:solidFill>
            </a:rPr>
            <a:t> </a:t>
          </a:r>
          <a:r>
            <a:rPr lang="en-MY" sz="1600" dirty="0">
              <a:solidFill>
                <a:schemeClr val="bg1"/>
              </a:solidFill>
            </a:rPr>
            <a:t>Score</a:t>
          </a:r>
        </a:p>
      </dgm:t>
    </dgm:pt>
    <dgm:pt modelId="{14CB3640-C8B9-4112-B700-BC45A40D3BC9}" type="parTrans" cxnId="{7964429B-C55C-45AC-B3BC-4BF3579CD6FF}">
      <dgm:prSet/>
      <dgm:spPr/>
      <dgm:t>
        <a:bodyPr/>
        <a:lstStyle/>
        <a:p>
          <a:endParaRPr lang="en-MY"/>
        </a:p>
      </dgm:t>
    </dgm:pt>
    <dgm:pt modelId="{0AD48669-79B5-47F6-AE53-65152C571B48}" type="sibTrans" cxnId="{7964429B-C55C-45AC-B3BC-4BF3579CD6FF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3" custScaleX="104207" custScaleY="82715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2"/>
      <dgm:spPr/>
    </dgm:pt>
    <dgm:pt modelId="{681E5E31-DC43-4B16-9B60-99BCAF5A7EB5}" type="pres">
      <dgm:prSet presAssocID="{65515E42-013A-43C4-939B-443AC7BBD9D5}" presName="connectorText" presStyleLbl="sibTrans2D1" presStyleIdx="0" presStyleCnt="2"/>
      <dgm:spPr/>
    </dgm:pt>
    <dgm:pt modelId="{036989A9-9BF5-4FD6-A727-7C6605E3F0E9}" type="pres">
      <dgm:prSet presAssocID="{C2C28666-1DC8-4E4A-911F-E41F18BCAF87}" presName="node" presStyleLbl="node1" presStyleIdx="1" presStyleCnt="3" custScaleX="91922" custScaleY="78988">
        <dgm:presLayoutVars>
          <dgm:bulletEnabled val="1"/>
        </dgm:presLayoutVars>
      </dgm:prSet>
      <dgm:spPr/>
    </dgm:pt>
    <dgm:pt modelId="{9E7A6578-1983-4228-A351-05A80873B2E4}" type="pres">
      <dgm:prSet presAssocID="{EE1242E5-EB51-45D3-93DD-0181ECEF478C}" presName="sibTrans" presStyleLbl="sibTrans2D1" presStyleIdx="1" presStyleCnt="2"/>
      <dgm:spPr/>
    </dgm:pt>
    <dgm:pt modelId="{79B26EAC-B5BC-40E6-B2AC-738992A24CC0}" type="pres">
      <dgm:prSet presAssocID="{EE1242E5-EB51-45D3-93DD-0181ECEF478C}" presName="connectorText" presStyleLbl="sibTrans2D1" presStyleIdx="1" presStyleCnt="2"/>
      <dgm:spPr/>
    </dgm:pt>
    <dgm:pt modelId="{4EB0B455-D2C4-446E-B399-04225220EB84}" type="pres">
      <dgm:prSet presAssocID="{7F3CB752-2AE4-4E5F-AF56-38AD203024F0}" presName="node" presStyleLbl="node1" presStyleIdx="2" presStyleCnt="3" custScaleX="91376" custScaleY="68063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7964429B-C55C-45AC-B3BC-4BF3579CD6FF}" srcId="{D5499800-019B-4644-BE54-BE12DDE6C797}" destId="{7F3CB752-2AE4-4E5F-AF56-38AD203024F0}" srcOrd="2" destOrd="0" parTransId="{14CB3640-C8B9-4112-B700-BC45A40D3BC9}" sibTransId="{0AD48669-79B5-47F6-AE53-65152C571B48}"/>
    <dgm:cxn modelId="{DC4FA2A5-DD5E-4DCA-9CE6-2D17D1048864}" type="presOf" srcId="{EE1242E5-EB51-45D3-93DD-0181ECEF478C}" destId="{79B26EAC-B5BC-40E6-B2AC-738992A24CC0}" srcOrd="1" destOrd="0" presId="urn:microsoft.com/office/officeart/2005/8/layout/process2"/>
    <dgm:cxn modelId="{FE60FAB4-9055-4D51-89EE-7B8D82FBDD6A}" type="presOf" srcId="{7F3CB752-2AE4-4E5F-AF56-38AD203024F0}" destId="{4EB0B455-D2C4-446E-B399-04225220EB84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5D7545E9-B5AE-49B6-A576-B7EA24E843BB}" type="presOf" srcId="{EE1242E5-EB51-45D3-93DD-0181ECEF478C}" destId="{9E7A6578-1983-4228-A351-05A80873B2E4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  <dgm:cxn modelId="{D65BA86E-E155-47E9-87E9-30A3088AD707}" type="presParOf" srcId="{D0BA8F72-DB85-4292-AD0D-A4F51233F426}" destId="{9E7A6578-1983-4228-A351-05A80873B2E4}" srcOrd="3" destOrd="0" presId="urn:microsoft.com/office/officeart/2005/8/layout/process2"/>
    <dgm:cxn modelId="{67B1E665-E264-42B3-98A4-DE345DB9391B}" type="presParOf" srcId="{9E7A6578-1983-4228-A351-05A80873B2E4}" destId="{79B26EAC-B5BC-40E6-B2AC-738992A24CC0}" srcOrd="0" destOrd="0" presId="urn:microsoft.com/office/officeart/2005/8/layout/process2"/>
    <dgm:cxn modelId="{E8C4B611-DFD2-4F92-942F-F5F36D783288}" type="presParOf" srcId="{D0BA8F72-DB85-4292-AD0D-A4F51233F426}" destId="{4EB0B455-D2C4-446E-B399-04225220EB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56B625-4E2B-48EC-B2B7-38763153A230}" type="doc">
      <dgm:prSet loTypeId="urn:microsoft.com/office/officeart/2005/8/layout/process1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MY"/>
        </a:p>
      </dgm:t>
    </dgm:pt>
    <dgm:pt modelId="{86BE051C-8109-4868-BBE7-51E3F52695EB}">
      <dgm:prSet phldrT="[Text]"/>
      <dgm:spPr>
        <a:solidFill>
          <a:srgbClr val="0070C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Data Collection</a:t>
          </a:r>
        </a:p>
      </dgm:t>
    </dgm:pt>
    <dgm:pt modelId="{C2BD2152-07B1-4348-8933-F51878B04188}" type="parTrans" cxnId="{6CB3C93E-8DAC-415E-A5A3-DEE83AE19198}">
      <dgm:prSet/>
      <dgm:spPr/>
      <dgm:t>
        <a:bodyPr/>
        <a:lstStyle/>
        <a:p>
          <a:endParaRPr lang="en-MY"/>
        </a:p>
      </dgm:t>
    </dgm:pt>
    <dgm:pt modelId="{DECD886A-225C-47B4-9C7B-E4F7DE995675}" type="sibTrans" cxnId="{6CB3C93E-8DAC-415E-A5A3-DEE83AE19198}">
      <dgm:prSet/>
      <dgm:spPr/>
      <dgm:t>
        <a:bodyPr/>
        <a:lstStyle/>
        <a:p>
          <a:endParaRPr lang="en-MY"/>
        </a:p>
      </dgm:t>
    </dgm:pt>
    <dgm:pt modelId="{0660CC84-50B7-47F8-97AC-AC391210DC1E}">
      <dgm:prSet phldrT="[Text]"/>
      <dgm:spPr>
        <a:solidFill>
          <a:schemeClr val="accent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Exploratory Data Analysis</a:t>
          </a:r>
        </a:p>
      </dgm:t>
    </dgm:pt>
    <dgm:pt modelId="{E6FEE3D7-87FE-46AD-AED3-7C44D477B185}" type="parTrans" cxnId="{A1DC63BE-9370-474F-9937-87E11DD96DF8}">
      <dgm:prSet/>
      <dgm:spPr/>
      <dgm:t>
        <a:bodyPr/>
        <a:lstStyle/>
        <a:p>
          <a:endParaRPr lang="en-MY"/>
        </a:p>
      </dgm:t>
    </dgm:pt>
    <dgm:pt modelId="{61B6A40F-BCB4-4F2C-B50D-2518CD492943}" type="sibTrans" cxnId="{A1DC63BE-9370-474F-9937-87E11DD96DF8}">
      <dgm:prSet/>
      <dgm:spPr/>
      <dgm:t>
        <a:bodyPr/>
        <a:lstStyle/>
        <a:p>
          <a:endParaRPr lang="en-MY"/>
        </a:p>
      </dgm:t>
    </dgm:pt>
    <dgm:pt modelId="{972C02A0-EBA3-46F0-B0CA-E8D0746FCD30}">
      <dgm:prSet phldrT="[Text]"/>
      <dgm:spPr>
        <a:solidFill>
          <a:srgbClr val="FFFF0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Model Development</a:t>
          </a:r>
        </a:p>
      </dgm:t>
    </dgm:pt>
    <dgm:pt modelId="{C33A90FB-CB30-4010-AF04-EFAF0105FA8D}" type="parTrans" cxnId="{001929ED-A170-40D8-8879-1F271E213CEA}">
      <dgm:prSet/>
      <dgm:spPr/>
      <dgm:t>
        <a:bodyPr/>
        <a:lstStyle/>
        <a:p>
          <a:endParaRPr lang="en-MY"/>
        </a:p>
      </dgm:t>
    </dgm:pt>
    <dgm:pt modelId="{9F3358AF-560B-4951-9744-88B1C1D62745}" type="sibTrans" cxnId="{001929ED-A170-40D8-8879-1F271E213CEA}">
      <dgm:prSet/>
      <dgm:spPr/>
      <dgm:t>
        <a:bodyPr/>
        <a:lstStyle/>
        <a:p>
          <a:endParaRPr lang="en-MY"/>
        </a:p>
      </dgm:t>
    </dgm:pt>
    <dgm:pt modelId="{39CB873A-4B72-4A1A-A19E-05F7F2219586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Featuring Engineering</a:t>
          </a:r>
        </a:p>
      </dgm:t>
    </dgm:pt>
    <dgm:pt modelId="{D4CE547C-6EA1-4667-BDF3-832B691CB1E2}" type="parTrans" cxnId="{6B3D2C4D-61CA-4C38-BA39-9D1108B53165}">
      <dgm:prSet/>
      <dgm:spPr/>
      <dgm:t>
        <a:bodyPr/>
        <a:lstStyle/>
        <a:p>
          <a:endParaRPr lang="en-MY"/>
        </a:p>
      </dgm:t>
    </dgm:pt>
    <dgm:pt modelId="{E43C2225-289D-4333-BC82-9958D97A37E6}" type="sibTrans" cxnId="{6B3D2C4D-61CA-4C38-BA39-9D1108B53165}">
      <dgm:prSet/>
      <dgm:spPr/>
      <dgm:t>
        <a:bodyPr/>
        <a:lstStyle/>
        <a:p>
          <a:endParaRPr lang="en-MY"/>
        </a:p>
      </dgm:t>
    </dgm:pt>
    <dgm:pt modelId="{42812444-A527-49A3-901C-CDB9D58C7408}">
      <dgm:prSet phldrT="[Text]"/>
      <dgm:spPr>
        <a:solidFill>
          <a:srgbClr val="00B05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Evaluation</a:t>
          </a:r>
        </a:p>
      </dgm:t>
    </dgm:pt>
    <dgm:pt modelId="{193A55D6-C826-4EC4-9773-27085C2F488F}" type="parTrans" cxnId="{B8379A29-B5CE-4E20-8A73-C2AB36B12544}">
      <dgm:prSet/>
      <dgm:spPr/>
      <dgm:t>
        <a:bodyPr/>
        <a:lstStyle/>
        <a:p>
          <a:endParaRPr lang="en-MY"/>
        </a:p>
      </dgm:t>
    </dgm:pt>
    <dgm:pt modelId="{084C3DD8-1718-412A-BBEB-8750D4A8391C}" type="sibTrans" cxnId="{B8379A29-B5CE-4E20-8A73-C2AB36B12544}">
      <dgm:prSet/>
      <dgm:spPr/>
      <dgm:t>
        <a:bodyPr/>
        <a:lstStyle/>
        <a:p>
          <a:endParaRPr lang="en-MY"/>
        </a:p>
      </dgm:t>
    </dgm:pt>
    <dgm:pt modelId="{B7C69870-B9D0-4280-BA55-406A4A7FE605}">
      <dgm:prSet/>
      <dgm:spPr>
        <a:solidFill>
          <a:srgbClr val="FF000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Model</a:t>
          </a:r>
        </a:p>
        <a:p>
          <a:r>
            <a:rPr lang="en-MY" dirty="0">
              <a:solidFill>
                <a:schemeClr val="tx1"/>
              </a:solidFill>
            </a:rPr>
            <a:t>Optimization</a:t>
          </a:r>
        </a:p>
      </dgm:t>
    </dgm:pt>
    <dgm:pt modelId="{4E838461-EED1-4D06-BC0A-48B5D4E4A4D5}" type="parTrans" cxnId="{265C19E9-B2FE-4BAA-8A91-AC28DD78F34E}">
      <dgm:prSet/>
      <dgm:spPr/>
      <dgm:t>
        <a:bodyPr/>
        <a:lstStyle/>
        <a:p>
          <a:endParaRPr lang="en-MY"/>
        </a:p>
      </dgm:t>
    </dgm:pt>
    <dgm:pt modelId="{A12229DB-53A0-4B9E-9C0F-5D8253D05108}" type="sibTrans" cxnId="{265C19E9-B2FE-4BAA-8A91-AC28DD78F34E}">
      <dgm:prSet/>
      <dgm:spPr/>
      <dgm:t>
        <a:bodyPr/>
        <a:lstStyle/>
        <a:p>
          <a:endParaRPr lang="en-MY"/>
        </a:p>
      </dgm:t>
    </dgm:pt>
    <dgm:pt modelId="{12AC75AC-95D9-442E-828C-3934CC920BB6}" type="pres">
      <dgm:prSet presAssocID="{7756B625-4E2B-48EC-B2B7-38763153A230}" presName="Name0" presStyleCnt="0">
        <dgm:presLayoutVars>
          <dgm:dir/>
          <dgm:resizeHandles val="exact"/>
        </dgm:presLayoutVars>
      </dgm:prSet>
      <dgm:spPr/>
    </dgm:pt>
    <dgm:pt modelId="{9466D320-AEB4-458A-8135-88727A8C975F}" type="pres">
      <dgm:prSet presAssocID="{86BE051C-8109-4868-BBE7-51E3F52695EB}" presName="node" presStyleLbl="node1" presStyleIdx="0" presStyleCnt="6">
        <dgm:presLayoutVars>
          <dgm:bulletEnabled val="1"/>
        </dgm:presLayoutVars>
      </dgm:prSet>
      <dgm:spPr/>
    </dgm:pt>
    <dgm:pt modelId="{08F4BFE9-0FC6-4378-82DB-05B11A3063AC}" type="pres">
      <dgm:prSet presAssocID="{DECD886A-225C-47B4-9C7B-E4F7DE995675}" presName="sibTrans" presStyleLbl="sibTrans2D1" presStyleIdx="0" presStyleCnt="5"/>
      <dgm:spPr/>
    </dgm:pt>
    <dgm:pt modelId="{BC909F6F-32AC-4622-B53C-24D9D8C43288}" type="pres">
      <dgm:prSet presAssocID="{DECD886A-225C-47B4-9C7B-E4F7DE995675}" presName="connectorText" presStyleLbl="sibTrans2D1" presStyleIdx="0" presStyleCnt="5"/>
      <dgm:spPr/>
    </dgm:pt>
    <dgm:pt modelId="{3E7A1D1F-8463-4CDF-8832-674367463C62}" type="pres">
      <dgm:prSet presAssocID="{0660CC84-50B7-47F8-97AC-AC391210DC1E}" presName="node" presStyleLbl="node1" presStyleIdx="1" presStyleCnt="6" custLinFactNeighborX="-28746" custLinFactNeighborY="-979">
        <dgm:presLayoutVars>
          <dgm:bulletEnabled val="1"/>
        </dgm:presLayoutVars>
      </dgm:prSet>
      <dgm:spPr/>
    </dgm:pt>
    <dgm:pt modelId="{11DBDCC8-1B1E-400E-BB67-8EC4FD3A88D1}" type="pres">
      <dgm:prSet presAssocID="{61B6A40F-BCB4-4F2C-B50D-2518CD492943}" presName="sibTrans" presStyleLbl="sibTrans2D1" presStyleIdx="1" presStyleCnt="5"/>
      <dgm:spPr/>
    </dgm:pt>
    <dgm:pt modelId="{40556514-9994-4BB2-820D-2DDC2835E94D}" type="pres">
      <dgm:prSet presAssocID="{61B6A40F-BCB4-4F2C-B50D-2518CD492943}" presName="connectorText" presStyleLbl="sibTrans2D1" presStyleIdx="1" presStyleCnt="5"/>
      <dgm:spPr/>
    </dgm:pt>
    <dgm:pt modelId="{D2E76B23-7561-452C-B8AA-F49150C96608}" type="pres">
      <dgm:prSet presAssocID="{39CB873A-4B72-4A1A-A19E-05F7F2219586}" presName="node" presStyleLbl="node1" presStyleIdx="2" presStyleCnt="6" custLinFactNeighborX="-33864" custLinFactNeighborY="-3128">
        <dgm:presLayoutVars>
          <dgm:bulletEnabled val="1"/>
        </dgm:presLayoutVars>
      </dgm:prSet>
      <dgm:spPr/>
    </dgm:pt>
    <dgm:pt modelId="{7B8EC23A-9325-4182-8935-C8B658210405}" type="pres">
      <dgm:prSet presAssocID="{E43C2225-289D-4333-BC82-9958D97A37E6}" presName="sibTrans" presStyleLbl="sibTrans2D1" presStyleIdx="2" presStyleCnt="5"/>
      <dgm:spPr/>
    </dgm:pt>
    <dgm:pt modelId="{0A0C85EF-555B-4AA4-B37D-1E660A6D42F5}" type="pres">
      <dgm:prSet presAssocID="{E43C2225-289D-4333-BC82-9958D97A37E6}" presName="connectorText" presStyleLbl="sibTrans2D1" presStyleIdx="2" presStyleCnt="5"/>
      <dgm:spPr/>
    </dgm:pt>
    <dgm:pt modelId="{216F2724-E9E3-4928-9B9A-4CC5DAA80DC2}" type="pres">
      <dgm:prSet presAssocID="{972C02A0-EBA3-46F0-B0CA-E8D0746FCD30}" presName="node" presStyleLbl="node1" presStyleIdx="3" presStyleCnt="6" custLinFactNeighborX="-1694" custLinFactNeighborY="-4599">
        <dgm:presLayoutVars>
          <dgm:bulletEnabled val="1"/>
        </dgm:presLayoutVars>
      </dgm:prSet>
      <dgm:spPr/>
    </dgm:pt>
    <dgm:pt modelId="{82565457-C883-4E8D-825C-B1F4AFA7D5ED}" type="pres">
      <dgm:prSet presAssocID="{9F3358AF-560B-4951-9744-88B1C1D62745}" presName="sibTrans" presStyleLbl="sibTrans2D1" presStyleIdx="3" presStyleCnt="5"/>
      <dgm:spPr/>
    </dgm:pt>
    <dgm:pt modelId="{6AA7A874-3981-482C-A642-46CD830BEA4E}" type="pres">
      <dgm:prSet presAssocID="{9F3358AF-560B-4951-9744-88B1C1D62745}" presName="connectorText" presStyleLbl="sibTrans2D1" presStyleIdx="3" presStyleCnt="5"/>
      <dgm:spPr/>
    </dgm:pt>
    <dgm:pt modelId="{7F751639-CBAF-411D-9A2F-EB7DEC7F5686}" type="pres">
      <dgm:prSet presAssocID="{42812444-A527-49A3-901C-CDB9D58C7408}" presName="node" presStyleLbl="node1" presStyleIdx="4" presStyleCnt="6" custLinFactNeighborX="-10215" custLinFactNeighborY="-4257">
        <dgm:presLayoutVars>
          <dgm:bulletEnabled val="1"/>
        </dgm:presLayoutVars>
      </dgm:prSet>
      <dgm:spPr/>
    </dgm:pt>
    <dgm:pt modelId="{C7039347-FB2D-49BB-8581-6F66328E45B9}" type="pres">
      <dgm:prSet presAssocID="{084C3DD8-1718-412A-BBEB-8750D4A8391C}" presName="sibTrans" presStyleLbl="sibTrans2D1" presStyleIdx="4" presStyleCnt="5"/>
      <dgm:spPr/>
    </dgm:pt>
    <dgm:pt modelId="{CE6A64E2-C810-42B3-8D02-89EF3EFAC79B}" type="pres">
      <dgm:prSet presAssocID="{084C3DD8-1718-412A-BBEB-8750D4A8391C}" presName="connectorText" presStyleLbl="sibTrans2D1" presStyleIdx="4" presStyleCnt="5"/>
      <dgm:spPr/>
    </dgm:pt>
    <dgm:pt modelId="{0A5267BB-F2F1-4B11-BA39-D1968C199276}" type="pres">
      <dgm:prSet presAssocID="{B7C69870-B9D0-4280-BA55-406A4A7FE605}" presName="node" presStyleLbl="node1" presStyleIdx="5" presStyleCnt="6" custLinFactNeighborX="-3921" custLinFactNeighborY="-5029">
        <dgm:presLayoutVars>
          <dgm:bulletEnabled val="1"/>
        </dgm:presLayoutVars>
      </dgm:prSet>
      <dgm:spPr/>
    </dgm:pt>
  </dgm:ptLst>
  <dgm:cxnLst>
    <dgm:cxn modelId="{6F1EDF04-A5C0-4515-A004-04A83D5D06CA}" type="presOf" srcId="{9F3358AF-560B-4951-9744-88B1C1D62745}" destId="{6AA7A874-3981-482C-A642-46CD830BEA4E}" srcOrd="1" destOrd="0" presId="urn:microsoft.com/office/officeart/2005/8/layout/process1"/>
    <dgm:cxn modelId="{063B0A05-86A5-4582-B2FF-28993BC85744}" type="presOf" srcId="{9F3358AF-560B-4951-9744-88B1C1D62745}" destId="{82565457-C883-4E8D-825C-B1F4AFA7D5ED}" srcOrd="0" destOrd="0" presId="urn:microsoft.com/office/officeart/2005/8/layout/process1"/>
    <dgm:cxn modelId="{701A6E08-3224-4EE0-B00C-7840E034CCFC}" type="presOf" srcId="{084C3DD8-1718-412A-BBEB-8750D4A8391C}" destId="{C7039347-FB2D-49BB-8581-6F66328E45B9}" srcOrd="0" destOrd="0" presId="urn:microsoft.com/office/officeart/2005/8/layout/process1"/>
    <dgm:cxn modelId="{48DCC91D-15B3-4D97-8C66-BEA1F62164DE}" type="presOf" srcId="{42812444-A527-49A3-901C-CDB9D58C7408}" destId="{7F751639-CBAF-411D-9A2F-EB7DEC7F5686}" srcOrd="0" destOrd="0" presId="urn:microsoft.com/office/officeart/2005/8/layout/process1"/>
    <dgm:cxn modelId="{B8379A29-B5CE-4E20-8A73-C2AB36B12544}" srcId="{7756B625-4E2B-48EC-B2B7-38763153A230}" destId="{42812444-A527-49A3-901C-CDB9D58C7408}" srcOrd="4" destOrd="0" parTransId="{193A55D6-C826-4EC4-9773-27085C2F488F}" sibTransId="{084C3DD8-1718-412A-BBEB-8750D4A8391C}"/>
    <dgm:cxn modelId="{D8224A2F-3D15-46F9-B2F7-11B4DCB80624}" type="presOf" srcId="{7756B625-4E2B-48EC-B2B7-38763153A230}" destId="{12AC75AC-95D9-442E-828C-3934CC920BB6}" srcOrd="0" destOrd="0" presId="urn:microsoft.com/office/officeart/2005/8/layout/process1"/>
    <dgm:cxn modelId="{A63E7C32-1538-4A28-A608-DBEF2BD0B36D}" type="presOf" srcId="{E43C2225-289D-4333-BC82-9958D97A37E6}" destId="{0A0C85EF-555B-4AA4-B37D-1E660A6D42F5}" srcOrd="1" destOrd="0" presId="urn:microsoft.com/office/officeart/2005/8/layout/process1"/>
    <dgm:cxn modelId="{FECEF334-A385-4171-8CF7-8E2C993B8236}" type="presOf" srcId="{39CB873A-4B72-4A1A-A19E-05F7F2219586}" destId="{D2E76B23-7561-452C-B8AA-F49150C96608}" srcOrd="0" destOrd="0" presId="urn:microsoft.com/office/officeart/2005/8/layout/process1"/>
    <dgm:cxn modelId="{F848153C-D2C3-476F-8634-F73EFA1B6D8F}" type="presOf" srcId="{972C02A0-EBA3-46F0-B0CA-E8D0746FCD30}" destId="{216F2724-E9E3-4928-9B9A-4CC5DAA80DC2}" srcOrd="0" destOrd="0" presId="urn:microsoft.com/office/officeart/2005/8/layout/process1"/>
    <dgm:cxn modelId="{6CB3C93E-8DAC-415E-A5A3-DEE83AE19198}" srcId="{7756B625-4E2B-48EC-B2B7-38763153A230}" destId="{86BE051C-8109-4868-BBE7-51E3F52695EB}" srcOrd="0" destOrd="0" parTransId="{C2BD2152-07B1-4348-8933-F51878B04188}" sibTransId="{DECD886A-225C-47B4-9C7B-E4F7DE995675}"/>
    <dgm:cxn modelId="{842F8661-D7CD-467D-92D8-2649F5AE42CC}" type="presOf" srcId="{E43C2225-289D-4333-BC82-9958D97A37E6}" destId="{7B8EC23A-9325-4182-8935-C8B658210405}" srcOrd="0" destOrd="0" presId="urn:microsoft.com/office/officeart/2005/8/layout/process1"/>
    <dgm:cxn modelId="{D02B194C-BE0D-4EE1-88BE-E77050017B8F}" type="presOf" srcId="{084C3DD8-1718-412A-BBEB-8750D4A8391C}" destId="{CE6A64E2-C810-42B3-8D02-89EF3EFAC79B}" srcOrd="1" destOrd="0" presId="urn:microsoft.com/office/officeart/2005/8/layout/process1"/>
    <dgm:cxn modelId="{6B3D2C4D-61CA-4C38-BA39-9D1108B53165}" srcId="{7756B625-4E2B-48EC-B2B7-38763153A230}" destId="{39CB873A-4B72-4A1A-A19E-05F7F2219586}" srcOrd="2" destOrd="0" parTransId="{D4CE547C-6EA1-4667-BDF3-832B691CB1E2}" sibTransId="{E43C2225-289D-4333-BC82-9958D97A37E6}"/>
    <dgm:cxn modelId="{5ED9D974-F473-46B6-85F5-401BA4358F56}" type="presOf" srcId="{B7C69870-B9D0-4280-BA55-406A4A7FE605}" destId="{0A5267BB-F2F1-4B11-BA39-D1968C199276}" srcOrd="0" destOrd="0" presId="urn:microsoft.com/office/officeart/2005/8/layout/process1"/>
    <dgm:cxn modelId="{44BA465A-0213-42B9-BFE7-A251F561A26D}" type="presOf" srcId="{61B6A40F-BCB4-4F2C-B50D-2518CD492943}" destId="{40556514-9994-4BB2-820D-2DDC2835E94D}" srcOrd="1" destOrd="0" presId="urn:microsoft.com/office/officeart/2005/8/layout/process1"/>
    <dgm:cxn modelId="{ED941685-D4A7-4035-B90A-B03F907CE0F1}" type="presOf" srcId="{0660CC84-50B7-47F8-97AC-AC391210DC1E}" destId="{3E7A1D1F-8463-4CDF-8832-674367463C62}" srcOrd="0" destOrd="0" presId="urn:microsoft.com/office/officeart/2005/8/layout/process1"/>
    <dgm:cxn modelId="{A71A4C8E-74C2-4CBA-A60E-1F8110778A5D}" type="presOf" srcId="{DECD886A-225C-47B4-9C7B-E4F7DE995675}" destId="{BC909F6F-32AC-4622-B53C-24D9D8C43288}" srcOrd="1" destOrd="0" presId="urn:microsoft.com/office/officeart/2005/8/layout/process1"/>
    <dgm:cxn modelId="{A1DC63BE-9370-474F-9937-87E11DD96DF8}" srcId="{7756B625-4E2B-48EC-B2B7-38763153A230}" destId="{0660CC84-50B7-47F8-97AC-AC391210DC1E}" srcOrd="1" destOrd="0" parTransId="{E6FEE3D7-87FE-46AD-AED3-7C44D477B185}" sibTransId="{61B6A40F-BCB4-4F2C-B50D-2518CD492943}"/>
    <dgm:cxn modelId="{265C19E9-B2FE-4BAA-8A91-AC28DD78F34E}" srcId="{7756B625-4E2B-48EC-B2B7-38763153A230}" destId="{B7C69870-B9D0-4280-BA55-406A4A7FE605}" srcOrd="5" destOrd="0" parTransId="{4E838461-EED1-4D06-BC0A-48B5D4E4A4D5}" sibTransId="{A12229DB-53A0-4B9E-9C0F-5D8253D05108}"/>
    <dgm:cxn modelId="{D025BFEC-9478-47E5-8AD0-C9CF745CF057}" type="presOf" srcId="{DECD886A-225C-47B4-9C7B-E4F7DE995675}" destId="{08F4BFE9-0FC6-4378-82DB-05B11A3063AC}" srcOrd="0" destOrd="0" presId="urn:microsoft.com/office/officeart/2005/8/layout/process1"/>
    <dgm:cxn modelId="{001929ED-A170-40D8-8879-1F271E213CEA}" srcId="{7756B625-4E2B-48EC-B2B7-38763153A230}" destId="{972C02A0-EBA3-46F0-B0CA-E8D0746FCD30}" srcOrd="3" destOrd="0" parTransId="{C33A90FB-CB30-4010-AF04-EFAF0105FA8D}" sibTransId="{9F3358AF-560B-4951-9744-88B1C1D62745}"/>
    <dgm:cxn modelId="{8A1755FA-1881-4950-AE6B-0DE68FE780D2}" type="presOf" srcId="{61B6A40F-BCB4-4F2C-B50D-2518CD492943}" destId="{11DBDCC8-1B1E-400E-BB67-8EC4FD3A88D1}" srcOrd="0" destOrd="0" presId="urn:microsoft.com/office/officeart/2005/8/layout/process1"/>
    <dgm:cxn modelId="{308C56FB-CC3F-48EA-946D-BEFB21D86AB0}" type="presOf" srcId="{86BE051C-8109-4868-BBE7-51E3F52695EB}" destId="{9466D320-AEB4-458A-8135-88727A8C975F}" srcOrd="0" destOrd="0" presId="urn:microsoft.com/office/officeart/2005/8/layout/process1"/>
    <dgm:cxn modelId="{BF845688-41F4-4F35-A098-304FA1C09D0E}" type="presParOf" srcId="{12AC75AC-95D9-442E-828C-3934CC920BB6}" destId="{9466D320-AEB4-458A-8135-88727A8C975F}" srcOrd="0" destOrd="0" presId="urn:microsoft.com/office/officeart/2005/8/layout/process1"/>
    <dgm:cxn modelId="{963FFFAC-C737-4EF7-882A-82A91E31B721}" type="presParOf" srcId="{12AC75AC-95D9-442E-828C-3934CC920BB6}" destId="{08F4BFE9-0FC6-4378-82DB-05B11A3063AC}" srcOrd="1" destOrd="0" presId="urn:microsoft.com/office/officeart/2005/8/layout/process1"/>
    <dgm:cxn modelId="{5C26A9F4-E71F-41A9-B268-7BAF1C7E72FF}" type="presParOf" srcId="{08F4BFE9-0FC6-4378-82DB-05B11A3063AC}" destId="{BC909F6F-32AC-4622-B53C-24D9D8C43288}" srcOrd="0" destOrd="0" presId="urn:microsoft.com/office/officeart/2005/8/layout/process1"/>
    <dgm:cxn modelId="{36FA31E5-6CE6-4BF6-90C7-F06FC51DFE0C}" type="presParOf" srcId="{12AC75AC-95D9-442E-828C-3934CC920BB6}" destId="{3E7A1D1F-8463-4CDF-8832-674367463C62}" srcOrd="2" destOrd="0" presId="urn:microsoft.com/office/officeart/2005/8/layout/process1"/>
    <dgm:cxn modelId="{D596874B-6EB1-49F7-9ECF-0776ADB2DA59}" type="presParOf" srcId="{12AC75AC-95D9-442E-828C-3934CC920BB6}" destId="{11DBDCC8-1B1E-400E-BB67-8EC4FD3A88D1}" srcOrd="3" destOrd="0" presId="urn:microsoft.com/office/officeart/2005/8/layout/process1"/>
    <dgm:cxn modelId="{086F810C-EF52-478C-B384-84FCC3DE90F9}" type="presParOf" srcId="{11DBDCC8-1B1E-400E-BB67-8EC4FD3A88D1}" destId="{40556514-9994-4BB2-820D-2DDC2835E94D}" srcOrd="0" destOrd="0" presId="urn:microsoft.com/office/officeart/2005/8/layout/process1"/>
    <dgm:cxn modelId="{957F881D-61BD-4D61-AECD-9B4BE5445CB5}" type="presParOf" srcId="{12AC75AC-95D9-442E-828C-3934CC920BB6}" destId="{D2E76B23-7561-452C-B8AA-F49150C96608}" srcOrd="4" destOrd="0" presId="urn:microsoft.com/office/officeart/2005/8/layout/process1"/>
    <dgm:cxn modelId="{15A1FA98-517D-4940-8842-377C417EDC3E}" type="presParOf" srcId="{12AC75AC-95D9-442E-828C-3934CC920BB6}" destId="{7B8EC23A-9325-4182-8935-C8B658210405}" srcOrd="5" destOrd="0" presId="urn:microsoft.com/office/officeart/2005/8/layout/process1"/>
    <dgm:cxn modelId="{F20D7945-F20B-49BC-BA06-8B445D253F05}" type="presParOf" srcId="{7B8EC23A-9325-4182-8935-C8B658210405}" destId="{0A0C85EF-555B-4AA4-B37D-1E660A6D42F5}" srcOrd="0" destOrd="0" presId="urn:microsoft.com/office/officeart/2005/8/layout/process1"/>
    <dgm:cxn modelId="{5717D366-83D7-4282-8EB8-2EBDE5753B11}" type="presParOf" srcId="{12AC75AC-95D9-442E-828C-3934CC920BB6}" destId="{216F2724-E9E3-4928-9B9A-4CC5DAA80DC2}" srcOrd="6" destOrd="0" presId="urn:microsoft.com/office/officeart/2005/8/layout/process1"/>
    <dgm:cxn modelId="{6344A23D-9E5B-4DCF-8622-D10282390F5F}" type="presParOf" srcId="{12AC75AC-95D9-442E-828C-3934CC920BB6}" destId="{82565457-C883-4E8D-825C-B1F4AFA7D5ED}" srcOrd="7" destOrd="0" presId="urn:microsoft.com/office/officeart/2005/8/layout/process1"/>
    <dgm:cxn modelId="{5C234561-1911-4DD7-AF92-B389610F11CA}" type="presParOf" srcId="{82565457-C883-4E8D-825C-B1F4AFA7D5ED}" destId="{6AA7A874-3981-482C-A642-46CD830BEA4E}" srcOrd="0" destOrd="0" presId="urn:microsoft.com/office/officeart/2005/8/layout/process1"/>
    <dgm:cxn modelId="{19B88F3E-E9B0-4F96-983F-0A9681CF1DB9}" type="presParOf" srcId="{12AC75AC-95D9-442E-828C-3934CC920BB6}" destId="{7F751639-CBAF-411D-9A2F-EB7DEC7F5686}" srcOrd="8" destOrd="0" presId="urn:microsoft.com/office/officeart/2005/8/layout/process1"/>
    <dgm:cxn modelId="{B593D8AE-66C7-4753-9EE9-47B83B9AB2E3}" type="presParOf" srcId="{12AC75AC-95D9-442E-828C-3934CC920BB6}" destId="{C7039347-FB2D-49BB-8581-6F66328E45B9}" srcOrd="9" destOrd="0" presId="urn:microsoft.com/office/officeart/2005/8/layout/process1"/>
    <dgm:cxn modelId="{9F19B364-E64C-4CAC-BBE0-3AC95FA287A2}" type="presParOf" srcId="{C7039347-FB2D-49BB-8581-6F66328E45B9}" destId="{CE6A64E2-C810-42B3-8D02-89EF3EFAC79B}" srcOrd="0" destOrd="0" presId="urn:microsoft.com/office/officeart/2005/8/layout/process1"/>
    <dgm:cxn modelId="{7994AF30-39AD-49EB-A763-EF375F00DAA0}" type="presParOf" srcId="{12AC75AC-95D9-442E-828C-3934CC920BB6}" destId="{0A5267BB-F2F1-4B11-BA39-D1968C19927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00B0F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Data Cleaning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Data </a:t>
          </a:r>
        </a:p>
        <a:p>
          <a:r>
            <a:rPr lang="en-MY" sz="1600" dirty="0">
              <a:solidFill>
                <a:schemeClr val="tx1"/>
              </a:solidFill>
            </a:rPr>
            <a:t>Pre-processing</a:t>
          </a:r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2" custLinFactNeighborX="-1265" custLinFactNeighborY="-2305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1"/>
      <dgm:spPr/>
    </dgm:pt>
    <dgm:pt modelId="{681E5E31-DC43-4B16-9B60-99BCAF5A7EB5}" type="pres">
      <dgm:prSet presAssocID="{65515E42-013A-43C4-939B-443AC7BBD9D5}" presName="connectorText" presStyleLbl="sibTrans2D1" presStyleIdx="0" presStyleCnt="1"/>
      <dgm:spPr/>
    </dgm:pt>
    <dgm:pt modelId="{036989A9-9BF5-4FD6-A727-7C6605E3F0E9}" type="pres">
      <dgm:prSet presAssocID="{C2C28666-1DC8-4E4A-911F-E41F18BCAF87}" presName="node" presStyleLbl="node1" presStyleIdx="1" presStyleCnt="2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Heatmap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rgbClr val="FFC00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Bar Chart</a:t>
          </a:r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7F3CB752-2AE4-4E5F-AF56-38AD203024F0}">
      <dgm:prSet phldrT="[Text]"/>
      <dgm:spPr>
        <a:solidFill>
          <a:srgbClr val="FFC00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Scatter Plot</a:t>
          </a:r>
        </a:p>
      </dgm:t>
    </dgm:pt>
    <dgm:pt modelId="{14CB3640-C8B9-4112-B700-BC45A40D3BC9}" type="parTrans" cxnId="{7964429B-C55C-45AC-B3BC-4BF3579CD6FF}">
      <dgm:prSet/>
      <dgm:spPr/>
      <dgm:t>
        <a:bodyPr/>
        <a:lstStyle/>
        <a:p>
          <a:endParaRPr lang="en-MY"/>
        </a:p>
      </dgm:t>
    </dgm:pt>
    <dgm:pt modelId="{0AD48669-79B5-47F6-AE53-65152C571B48}" type="sibTrans" cxnId="{7964429B-C55C-45AC-B3BC-4BF3579CD6FF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3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2"/>
      <dgm:spPr/>
    </dgm:pt>
    <dgm:pt modelId="{681E5E31-DC43-4B16-9B60-99BCAF5A7EB5}" type="pres">
      <dgm:prSet presAssocID="{65515E42-013A-43C4-939B-443AC7BBD9D5}" presName="connectorText" presStyleLbl="sibTrans2D1" presStyleIdx="0" presStyleCnt="2"/>
      <dgm:spPr/>
    </dgm:pt>
    <dgm:pt modelId="{036989A9-9BF5-4FD6-A727-7C6605E3F0E9}" type="pres">
      <dgm:prSet presAssocID="{C2C28666-1DC8-4E4A-911F-E41F18BCAF87}" presName="node" presStyleLbl="node1" presStyleIdx="1" presStyleCnt="3">
        <dgm:presLayoutVars>
          <dgm:bulletEnabled val="1"/>
        </dgm:presLayoutVars>
      </dgm:prSet>
      <dgm:spPr/>
    </dgm:pt>
    <dgm:pt modelId="{9E7A6578-1983-4228-A351-05A80873B2E4}" type="pres">
      <dgm:prSet presAssocID="{EE1242E5-EB51-45D3-93DD-0181ECEF478C}" presName="sibTrans" presStyleLbl="sibTrans2D1" presStyleIdx="1" presStyleCnt="2"/>
      <dgm:spPr/>
    </dgm:pt>
    <dgm:pt modelId="{79B26EAC-B5BC-40E6-B2AC-738992A24CC0}" type="pres">
      <dgm:prSet presAssocID="{EE1242E5-EB51-45D3-93DD-0181ECEF478C}" presName="connectorText" presStyleLbl="sibTrans2D1" presStyleIdx="1" presStyleCnt="2"/>
      <dgm:spPr/>
    </dgm:pt>
    <dgm:pt modelId="{4EB0B455-D2C4-446E-B399-04225220EB84}" type="pres">
      <dgm:prSet presAssocID="{7F3CB752-2AE4-4E5F-AF56-38AD203024F0}" presName="node" presStyleLbl="node1" presStyleIdx="2" presStyleCnt="3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7964429B-C55C-45AC-B3BC-4BF3579CD6FF}" srcId="{D5499800-019B-4644-BE54-BE12DDE6C797}" destId="{7F3CB752-2AE4-4E5F-AF56-38AD203024F0}" srcOrd="2" destOrd="0" parTransId="{14CB3640-C8B9-4112-B700-BC45A40D3BC9}" sibTransId="{0AD48669-79B5-47F6-AE53-65152C571B48}"/>
    <dgm:cxn modelId="{DC4FA2A5-DD5E-4DCA-9CE6-2D17D1048864}" type="presOf" srcId="{EE1242E5-EB51-45D3-93DD-0181ECEF478C}" destId="{79B26EAC-B5BC-40E6-B2AC-738992A24CC0}" srcOrd="1" destOrd="0" presId="urn:microsoft.com/office/officeart/2005/8/layout/process2"/>
    <dgm:cxn modelId="{FE60FAB4-9055-4D51-89EE-7B8D82FBDD6A}" type="presOf" srcId="{7F3CB752-2AE4-4E5F-AF56-38AD203024F0}" destId="{4EB0B455-D2C4-446E-B399-04225220EB84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5D7545E9-B5AE-49B6-A576-B7EA24E843BB}" type="presOf" srcId="{EE1242E5-EB51-45D3-93DD-0181ECEF478C}" destId="{9E7A6578-1983-4228-A351-05A80873B2E4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  <dgm:cxn modelId="{D65BA86E-E155-47E9-87E9-30A3088AD707}" type="presParOf" srcId="{D0BA8F72-DB85-4292-AD0D-A4F51233F426}" destId="{9E7A6578-1983-4228-A351-05A80873B2E4}" srcOrd="3" destOrd="0" presId="urn:microsoft.com/office/officeart/2005/8/layout/process2"/>
    <dgm:cxn modelId="{67B1E665-E264-42B3-98A4-DE345DB9391B}" type="presParOf" srcId="{9E7A6578-1983-4228-A351-05A80873B2E4}" destId="{79B26EAC-B5BC-40E6-B2AC-738992A24CC0}" srcOrd="0" destOrd="0" presId="urn:microsoft.com/office/officeart/2005/8/layout/process2"/>
    <dgm:cxn modelId="{E8C4B611-DFD2-4F92-942F-F5F36D783288}" type="presParOf" srcId="{D0BA8F72-DB85-4292-AD0D-A4F51233F426}" destId="{4EB0B455-D2C4-446E-B399-04225220EB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Label Encoding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One Hot Encoding</a:t>
          </a:r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7F3CB752-2AE4-4E5F-AF56-38AD203024F0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Data Transformation</a:t>
          </a:r>
        </a:p>
      </dgm:t>
    </dgm:pt>
    <dgm:pt modelId="{14CB3640-C8B9-4112-B700-BC45A40D3BC9}" type="parTrans" cxnId="{7964429B-C55C-45AC-B3BC-4BF3579CD6FF}">
      <dgm:prSet/>
      <dgm:spPr/>
      <dgm:t>
        <a:bodyPr/>
        <a:lstStyle/>
        <a:p>
          <a:endParaRPr lang="en-MY"/>
        </a:p>
      </dgm:t>
    </dgm:pt>
    <dgm:pt modelId="{0AD48669-79B5-47F6-AE53-65152C571B48}" type="sibTrans" cxnId="{7964429B-C55C-45AC-B3BC-4BF3579CD6FF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3" custScaleX="80448" custScaleY="79669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2"/>
      <dgm:spPr/>
    </dgm:pt>
    <dgm:pt modelId="{681E5E31-DC43-4B16-9B60-99BCAF5A7EB5}" type="pres">
      <dgm:prSet presAssocID="{65515E42-013A-43C4-939B-443AC7BBD9D5}" presName="connectorText" presStyleLbl="sibTrans2D1" presStyleIdx="0" presStyleCnt="2"/>
      <dgm:spPr/>
    </dgm:pt>
    <dgm:pt modelId="{036989A9-9BF5-4FD6-A727-7C6605E3F0E9}" type="pres">
      <dgm:prSet presAssocID="{C2C28666-1DC8-4E4A-911F-E41F18BCAF87}" presName="node" presStyleLbl="node1" presStyleIdx="1" presStyleCnt="3" custScaleX="80453" custScaleY="71331">
        <dgm:presLayoutVars>
          <dgm:bulletEnabled val="1"/>
        </dgm:presLayoutVars>
      </dgm:prSet>
      <dgm:spPr/>
    </dgm:pt>
    <dgm:pt modelId="{9E7A6578-1983-4228-A351-05A80873B2E4}" type="pres">
      <dgm:prSet presAssocID="{EE1242E5-EB51-45D3-93DD-0181ECEF478C}" presName="sibTrans" presStyleLbl="sibTrans2D1" presStyleIdx="1" presStyleCnt="2"/>
      <dgm:spPr/>
    </dgm:pt>
    <dgm:pt modelId="{79B26EAC-B5BC-40E6-B2AC-738992A24CC0}" type="pres">
      <dgm:prSet presAssocID="{EE1242E5-EB51-45D3-93DD-0181ECEF478C}" presName="connectorText" presStyleLbl="sibTrans2D1" presStyleIdx="1" presStyleCnt="2"/>
      <dgm:spPr/>
    </dgm:pt>
    <dgm:pt modelId="{4EB0B455-D2C4-446E-B399-04225220EB84}" type="pres">
      <dgm:prSet presAssocID="{7F3CB752-2AE4-4E5F-AF56-38AD203024F0}" presName="node" presStyleLbl="node1" presStyleIdx="2" presStyleCnt="3" custScaleX="79090" custScaleY="77003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7964429B-C55C-45AC-B3BC-4BF3579CD6FF}" srcId="{D5499800-019B-4644-BE54-BE12DDE6C797}" destId="{7F3CB752-2AE4-4E5F-AF56-38AD203024F0}" srcOrd="2" destOrd="0" parTransId="{14CB3640-C8B9-4112-B700-BC45A40D3BC9}" sibTransId="{0AD48669-79B5-47F6-AE53-65152C571B48}"/>
    <dgm:cxn modelId="{DC4FA2A5-DD5E-4DCA-9CE6-2D17D1048864}" type="presOf" srcId="{EE1242E5-EB51-45D3-93DD-0181ECEF478C}" destId="{79B26EAC-B5BC-40E6-B2AC-738992A24CC0}" srcOrd="1" destOrd="0" presId="urn:microsoft.com/office/officeart/2005/8/layout/process2"/>
    <dgm:cxn modelId="{FE60FAB4-9055-4D51-89EE-7B8D82FBDD6A}" type="presOf" srcId="{7F3CB752-2AE4-4E5F-AF56-38AD203024F0}" destId="{4EB0B455-D2C4-446E-B399-04225220EB84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5D7545E9-B5AE-49B6-A576-B7EA24E843BB}" type="presOf" srcId="{EE1242E5-EB51-45D3-93DD-0181ECEF478C}" destId="{9E7A6578-1983-4228-A351-05A80873B2E4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  <dgm:cxn modelId="{D65BA86E-E155-47E9-87E9-30A3088AD707}" type="presParOf" srcId="{D0BA8F72-DB85-4292-AD0D-A4F51233F426}" destId="{9E7A6578-1983-4228-A351-05A80873B2E4}" srcOrd="3" destOrd="0" presId="urn:microsoft.com/office/officeart/2005/8/layout/process2"/>
    <dgm:cxn modelId="{67B1E665-E264-42B3-98A4-DE345DB9391B}" type="presParOf" srcId="{9E7A6578-1983-4228-A351-05A80873B2E4}" destId="{79B26EAC-B5BC-40E6-B2AC-738992A24CC0}" srcOrd="0" destOrd="0" presId="urn:microsoft.com/office/officeart/2005/8/layout/process2"/>
    <dgm:cxn modelId="{E8C4B611-DFD2-4F92-942F-F5F36D783288}" type="presParOf" srcId="{D0BA8F72-DB85-4292-AD0D-A4F51233F426}" destId="{4EB0B455-D2C4-446E-B399-04225220EB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Logistic Regression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F022B7F8-937A-421C-AC61-902DBABA4469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400" dirty="0">
              <a:solidFill>
                <a:schemeClr val="tx1"/>
              </a:solidFill>
            </a:rPr>
            <a:t>Support Vector Machine</a:t>
          </a:r>
        </a:p>
      </dgm:t>
    </dgm:pt>
    <dgm:pt modelId="{ADF5FE38-67AD-4F16-B2BA-A4CF719D00E5}" type="parTrans" cxnId="{69323759-E06F-4085-91CB-3C11218C67D1}">
      <dgm:prSet/>
      <dgm:spPr/>
      <dgm:t>
        <a:bodyPr/>
        <a:lstStyle/>
        <a:p>
          <a:endParaRPr lang="en-MY"/>
        </a:p>
      </dgm:t>
    </dgm:pt>
    <dgm:pt modelId="{8B36626B-2093-4FF4-A3A3-67C4FEEA9E55}" type="sibTrans" cxnId="{69323759-E06F-4085-91CB-3C11218C67D1}">
      <dgm:prSet/>
      <dgm:spPr/>
      <dgm:t>
        <a:bodyPr/>
        <a:lstStyle/>
        <a:p>
          <a:endParaRPr lang="en-MY"/>
        </a:p>
      </dgm:t>
    </dgm:pt>
    <dgm:pt modelId="{504E325D-DA60-4D22-8654-7DB13E499BCB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400" dirty="0">
              <a:solidFill>
                <a:schemeClr val="tx1"/>
              </a:solidFill>
            </a:rPr>
            <a:t>K- Nearest Neighbour</a:t>
          </a:r>
        </a:p>
      </dgm:t>
    </dgm:pt>
    <dgm:pt modelId="{B9B8904C-E853-4F94-999B-53ED40FCAB03}" type="parTrans" cxnId="{9AF7A335-CCDD-4611-A160-FAE1935A48DA}">
      <dgm:prSet/>
      <dgm:spPr/>
      <dgm:t>
        <a:bodyPr/>
        <a:lstStyle/>
        <a:p>
          <a:endParaRPr lang="en-MY"/>
        </a:p>
      </dgm:t>
    </dgm:pt>
    <dgm:pt modelId="{D754CD94-DF94-4B3A-A12F-16444611E801}" type="sibTrans" cxnId="{9AF7A335-CCDD-4611-A160-FAE1935A48DA}">
      <dgm:prSet/>
      <dgm:spPr/>
      <dgm:t>
        <a:bodyPr/>
        <a:lstStyle/>
        <a:p>
          <a:endParaRPr lang="en-MY"/>
        </a:p>
      </dgm:t>
    </dgm:pt>
    <dgm:pt modelId="{2D95231C-65D5-48F5-86F6-5F26D36951DD}">
      <dgm:prSet phldrT="[Text]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Random Forest</a:t>
          </a:r>
        </a:p>
      </dgm:t>
    </dgm:pt>
    <dgm:pt modelId="{1F761FAE-7D9E-4543-9BB0-375FE5284CF5}" type="sibTrans" cxnId="{E1271A15-5D02-4B89-9A8E-77530115F20B}">
      <dgm:prSet/>
      <dgm:spPr/>
      <dgm:t>
        <a:bodyPr/>
        <a:lstStyle/>
        <a:p>
          <a:endParaRPr lang="en-MY"/>
        </a:p>
      </dgm:t>
    </dgm:pt>
    <dgm:pt modelId="{60C7BC3A-CCD0-4860-A46A-DB86F852F0AE}" type="parTrans" cxnId="{E1271A15-5D02-4B89-9A8E-77530115F20B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4" custScaleX="80448" custScaleY="79669">
        <dgm:presLayoutVars>
          <dgm:bulletEnabled val="1"/>
        </dgm:presLayoutVars>
      </dgm:prSet>
      <dgm:spPr/>
    </dgm:pt>
    <dgm:pt modelId="{54BDD2A5-D8B7-44CA-88A1-04E507CA2C47}" type="pres">
      <dgm:prSet presAssocID="{65515E42-013A-43C4-939B-443AC7BBD9D5}" presName="sibTrans" presStyleLbl="sibTrans2D1" presStyleIdx="0" presStyleCnt="3"/>
      <dgm:spPr/>
    </dgm:pt>
    <dgm:pt modelId="{A1C556CF-48F7-4F15-9FAB-E2BC51F84868}" type="pres">
      <dgm:prSet presAssocID="{65515E42-013A-43C4-939B-443AC7BBD9D5}" presName="connectorText" presStyleLbl="sibTrans2D1" presStyleIdx="0" presStyleCnt="3"/>
      <dgm:spPr/>
    </dgm:pt>
    <dgm:pt modelId="{A0F6D0C2-0CE3-4E70-B7B2-62D660227827}" type="pres">
      <dgm:prSet presAssocID="{F022B7F8-937A-421C-AC61-902DBABA4469}" presName="node" presStyleLbl="node1" presStyleIdx="1" presStyleCnt="4" custScaleX="80448" custScaleY="79669">
        <dgm:presLayoutVars>
          <dgm:bulletEnabled val="1"/>
        </dgm:presLayoutVars>
      </dgm:prSet>
      <dgm:spPr/>
    </dgm:pt>
    <dgm:pt modelId="{B32950EA-A841-45AA-9369-6C0B4E0BDA4A}" type="pres">
      <dgm:prSet presAssocID="{8B36626B-2093-4FF4-A3A3-67C4FEEA9E55}" presName="sibTrans" presStyleLbl="sibTrans2D1" presStyleIdx="1" presStyleCnt="3"/>
      <dgm:spPr/>
    </dgm:pt>
    <dgm:pt modelId="{4D4B313E-52DA-44AE-ACB6-C48F98E4D85A}" type="pres">
      <dgm:prSet presAssocID="{8B36626B-2093-4FF4-A3A3-67C4FEEA9E55}" presName="connectorText" presStyleLbl="sibTrans2D1" presStyleIdx="1" presStyleCnt="3"/>
      <dgm:spPr/>
    </dgm:pt>
    <dgm:pt modelId="{55E50D33-A1B4-4EE9-9FB7-89FA5B29DB49}" type="pres">
      <dgm:prSet presAssocID="{504E325D-DA60-4D22-8654-7DB13E499BCB}" presName="node" presStyleLbl="node1" presStyleIdx="2" presStyleCnt="4" custScaleX="80448" custScaleY="79669">
        <dgm:presLayoutVars>
          <dgm:bulletEnabled val="1"/>
        </dgm:presLayoutVars>
      </dgm:prSet>
      <dgm:spPr/>
    </dgm:pt>
    <dgm:pt modelId="{1C776959-8A47-4FB2-9188-7A51771318BE}" type="pres">
      <dgm:prSet presAssocID="{D754CD94-DF94-4B3A-A12F-16444611E801}" presName="sibTrans" presStyleLbl="sibTrans2D1" presStyleIdx="2" presStyleCnt="3"/>
      <dgm:spPr/>
    </dgm:pt>
    <dgm:pt modelId="{9AA782FA-E93B-4670-9FB7-9B2AC2BA531A}" type="pres">
      <dgm:prSet presAssocID="{D754CD94-DF94-4B3A-A12F-16444611E801}" presName="connectorText" presStyleLbl="sibTrans2D1" presStyleIdx="2" presStyleCnt="3"/>
      <dgm:spPr/>
    </dgm:pt>
    <dgm:pt modelId="{5348906B-3CC3-4DFB-8A44-22877BC5D99D}" type="pres">
      <dgm:prSet presAssocID="{2D95231C-65D5-48F5-86F6-5F26D36951DD}" presName="node" presStyleLbl="node1" presStyleIdx="3" presStyleCnt="4" custScaleX="80448" custScaleY="79669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E1271A15-5D02-4B89-9A8E-77530115F20B}" srcId="{D5499800-019B-4644-BE54-BE12DDE6C797}" destId="{2D95231C-65D5-48F5-86F6-5F26D36951DD}" srcOrd="3" destOrd="0" parTransId="{60C7BC3A-CCD0-4860-A46A-DB86F852F0AE}" sibTransId="{1F761FAE-7D9E-4543-9BB0-375FE5284CF5}"/>
    <dgm:cxn modelId="{6F6CD523-01E4-43E6-BAEF-75719A18DDCF}" type="presOf" srcId="{504E325D-DA60-4D22-8654-7DB13E499BCB}" destId="{55E50D33-A1B4-4EE9-9FB7-89FA5B29DB49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9AF7A335-CCDD-4611-A160-FAE1935A48DA}" srcId="{D5499800-019B-4644-BE54-BE12DDE6C797}" destId="{504E325D-DA60-4D22-8654-7DB13E499BCB}" srcOrd="2" destOrd="0" parTransId="{B9B8904C-E853-4F94-999B-53ED40FCAB03}" sibTransId="{D754CD94-DF94-4B3A-A12F-16444611E801}"/>
    <dgm:cxn modelId="{07B5A33B-38A0-4521-8E99-0ACE03E7E127}" type="presOf" srcId="{D754CD94-DF94-4B3A-A12F-16444611E801}" destId="{1C776959-8A47-4FB2-9188-7A51771318BE}" srcOrd="0" destOrd="0" presId="urn:microsoft.com/office/officeart/2005/8/layout/process2"/>
    <dgm:cxn modelId="{CF8ECA42-B3EA-4E98-BC20-39834B655CAD}" type="presOf" srcId="{8B36626B-2093-4FF4-A3A3-67C4FEEA9E55}" destId="{4D4B313E-52DA-44AE-ACB6-C48F98E4D85A}" srcOrd="1" destOrd="0" presId="urn:microsoft.com/office/officeart/2005/8/layout/process2"/>
    <dgm:cxn modelId="{3EAE5F63-620E-4426-ACE4-5400275E46B0}" type="presOf" srcId="{8B36626B-2093-4FF4-A3A3-67C4FEEA9E55}" destId="{B32950EA-A841-45AA-9369-6C0B4E0BDA4A}" srcOrd="0" destOrd="0" presId="urn:microsoft.com/office/officeart/2005/8/layout/process2"/>
    <dgm:cxn modelId="{8C77AC6F-A1E4-470C-8AD3-86B47A2BC1A8}" type="presOf" srcId="{2D95231C-65D5-48F5-86F6-5F26D36951DD}" destId="{5348906B-3CC3-4DFB-8A44-22877BC5D99D}" srcOrd="0" destOrd="0" presId="urn:microsoft.com/office/officeart/2005/8/layout/process2"/>
    <dgm:cxn modelId="{A71E1F51-11C6-4876-BA41-B545C87E56F4}" type="presOf" srcId="{D754CD94-DF94-4B3A-A12F-16444611E801}" destId="{9AA782FA-E93B-4670-9FB7-9B2AC2BA531A}" srcOrd="1" destOrd="0" presId="urn:microsoft.com/office/officeart/2005/8/layout/process2"/>
    <dgm:cxn modelId="{D5A17657-A788-41B2-9CA9-F4EE30E8121B}" type="presOf" srcId="{65515E42-013A-43C4-939B-443AC7BBD9D5}" destId="{A1C556CF-48F7-4F15-9FAB-E2BC51F84868}" srcOrd="1" destOrd="0" presId="urn:microsoft.com/office/officeart/2005/8/layout/process2"/>
    <dgm:cxn modelId="{69323759-E06F-4085-91CB-3C11218C67D1}" srcId="{D5499800-019B-4644-BE54-BE12DDE6C797}" destId="{F022B7F8-937A-421C-AC61-902DBABA4469}" srcOrd="1" destOrd="0" parTransId="{ADF5FE38-67AD-4F16-B2BA-A4CF719D00E5}" sibTransId="{8B36626B-2093-4FF4-A3A3-67C4FEEA9E55}"/>
    <dgm:cxn modelId="{D7345CC8-A9CC-494A-A441-B9EE62B42ED8}" type="presOf" srcId="{65515E42-013A-43C4-939B-443AC7BBD9D5}" destId="{54BDD2A5-D8B7-44CA-88A1-04E507CA2C47}" srcOrd="0" destOrd="0" presId="urn:microsoft.com/office/officeart/2005/8/layout/process2"/>
    <dgm:cxn modelId="{B76FF8CE-6FE1-497F-A492-A6020B799B93}" type="presOf" srcId="{F022B7F8-937A-421C-AC61-902DBABA4469}" destId="{A0F6D0C2-0CE3-4E70-B7B2-62D660227827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620E37BA-5D55-44DD-863E-6273DC9F7FB7}" type="presParOf" srcId="{D0BA8F72-DB85-4292-AD0D-A4F51233F426}" destId="{54BDD2A5-D8B7-44CA-88A1-04E507CA2C47}" srcOrd="1" destOrd="0" presId="urn:microsoft.com/office/officeart/2005/8/layout/process2"/>
    <dgm:cxn modelId="{A8B4ECC2-A35E-423F-86F9-B3C222D10346}" type="presParOf" srcId="{54BDD2A5-D8B7-44CA-88A1-04E507CA2C47}" destId="{A1C556CF-48F7-4F15-9FAB-E2BC51F84868}" srcOrd="0" destOrd="0" presId="urn:microsoft.com/office/officeart/2005/8/layout/process2"/>
    <dgm:cxn modelId="{9137F618-AEA3-4BDD-A603-C7210CB07804}" type="presParOf" srcId="{D0BA8F72-DB85-4292-AD0D-A4F51233F426}" destId="{A0F6D0C2-0CE3-4E70-B7B2-62D660227827}" srcOrd="2" destOrd="0" presId="urn:microsoft.com/office/officeart/2005/8/layout/process2"/>
    <dgm:cxn modelId="{2E6B2528-6C00-4EA4-A431-FB5599F8611B}" type="presParOf" srcId="{D0BA8F72-DB85-4292-AD0D-A4F51233F426}" destId="{B32950EA-A841-45AA-9369-6C0B4E0BDA4A}" srcOrd="3" destOrd="0" presId="urn:microsoft.com/office/officeart/2005/8/layout/process2"/>
    <dgm:cxn modelId="{0D5F2E69-B418-40A4-8109-A98F705785DE}" type="presParOf" srcId="{B32950EA-A841-45AA-9369-6C0B4E0BDA4A}" destId="{4D4B313E-52DA-44AE-ACB6-C48F98E4D85A}" srcOrd="0" destOrd="0" presId="urn:microsoft.com/office/officeart/2005/8/layout/process2"/>
    <dgm:cxn modelId="{2EA45473-75B6-417C-875A-30C64A7AE70C}" type="presParOf" srcId="{D0BA8F72-DB85-4292-AD0D-A4F51233F426}" destId="{55E50D33-A1B4-4EE9-9FB7-89FA5B29DB49}" srcOrd="4" destOrd="0" presId="urn:microsoft.com/office/officeart/2005/8/layout/process2"/>
    <dgm:cxn modelId="{29D74FCC-29EC-49ED-8EF7-24B1038ADFE0}" type="presParOf" srcId="{D0BA8F72-DB85-4292-AD0D-A4F51233F426}" destId="{1C776959-8A47-4FB2-9188-7A51771318BE}" srcOrd="5" destOrd="0" presId="urn:microsoft.com/office/officeart/2005/8/layout/process2"/>
    <dgm:cxn modelId="{637ACFD6-9ED4-4F29-B821-363E86B14AE8}" type="presParOf" srcId="{1C776959-8A47-4FB2-9188-7A51771318BE}" destId="{9AA782FA-E93B-4670-9FB7-9B2AC2BA531A}" srcOrd="0" destOrd="0" presId="urn:microsoft.com/office/officeart/2005/8/layout/process2"/>
    <dgm:cxn modelId="{E98CF287-98AC-4D4C-A911-CF8A1EA05FB4}" type="presParOf" srcId="{D0BA8F72-DB85-4292-AD0D-A4F51233F426}" destId="{5348906B-3CC3-4DFB-8A44-22877BC5D99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Confusion Matrix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Recall</a:t>
          </a:r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7F3CB752-2AE4-4E5F-AF56-38AD203024F0}">
      <dgm:prSet phldrT="[Text]"/>
      <dgm:spPr>
        <a:solidFill>
          <a:srgbClr val="92D05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ROC</a:t>
          </a:r>
        </a:p>
      </dgm:t>
    </dgm:pt>
    <dgm:pt modelId="{14CB3640-C8B9-4112-B700-BC45A40D3BC9}" type="parTrans" cxnId="{7964429B-C55C-45AC-B3BC-4BF3579CD6FF}">
      <dgm:prSet/>
      <dgm:spPr/>
      <dgm:t>
        <a:bodyPr/>
        <a:lstStyle/>
        <a:p>
          <a:endParaRPr lang="en-MY"/>
        </a:p>
      </dgm:t>
    </dgm:pt>
    <dgm:pt modelId="{0AD48669-79B5-47F6-AE53-65152C571B48}" type="sibTrans" cxnId="{7964429B-C55C-45AC-B3BC-4BF3579CD6FF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3" custScaleX="80448" custScaleY="79669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2"/>
      <dgm:spPr/>
    </dgm:pt>
    <dgm:pt modelId="{681E5E31-DC43-4B16-9B60-99BCAF5A7EB5}" type="pres">
      <dgm:prSet presAssocID="{65515E42-013A-43C4-939B-443AC7BBD9D5}" presName="connectorText" presStyleLbl="sibTrans2D1" presStyleIdx="0" presStyleCnt="2"/>
      <dgm:spPr/>
    </dgm:pt>
    <dgm:pt modelId="{036989A9-9BF5-4FD6-A727-7C6605E3F0E9}" type="pres">
      <dgm:prSet presAssocID="{C2C28666-1DC8-4E4A-911F-E41F18BCAF87}" presName="node" presStyleLbl="node1" presStyleIdx="1" presStyleCnt="3" custScaleX="80453" custScaleY="71331">
        <dgm:presLayoutVars>
          <dgm:bulletEnabled val="1"/>
        </dgm:presLayoutVars>
      </dgm:prSet>
      <dgm:spPr/>
    </dgm:pt>
    <dgm:pt modelId="{9E7A6578-1983-4228-A351-05A80873B2E4}" type="pres">
      <dgm:prSet presAssocID="{EE1242E5-EB51-45D3-93DD-0181ECEF478C}" presName="sibTrans" presStyleLbl="sibTrans2D1" presStyleIdx="1" presStyleCnt="2"/>
      <dgm:spPr/>
    </dgm:pt>
    <dgm:pt modelId="{79B26EAC-B5BC-40E6-B2AC-738992A24CC0}" type="pres">
      <dgm:prSet presAssocID="{EE1242E5-EB51-45D3-93DD-0181ECEF478C}" presName="connectorText" presStyleLbl="sibTrans2D1" presStyleIdx="1" presStyleCnt="2"/>
      <dgm:spPr/>
    </dgm:pt>
    <dgm:pt modelId="{4EB0B455-D2C4-446E-B399-04225220EB84}" type="pres">
      <dgm:prSet presAssocID="{7F3CB752-2AE4-4E5F-AF56-38AD203024F0}" presName="node" presStyleLbl="node1" presStyleIdx="2" presStyleCnt="3" custScaleX="79090" custScaleY="77003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7964429B-C55C-45AC-B3BC-4BF3579CD6FF}" srcId="{D5499800-019B-4644-BE54-BE12DDE6C797}" destId="{7F3CB752-2AE4-4E5F-AF56-38AD203024F0}" srcOrd="2" destOrd="0" parTransId="{14CB3640-C8B9-4112-B700-BC45A40D3BC9}" sibTransId="{0AD48669-79B5-47F6-AE53-65152C571B48}"/>
    <dgm:cxn modelId="{DC4FA2A5-DD5E-4DCA-9CE6-2D17D1048864}" type="presOf" srcId="{EE1242E5-EB51-45D3-93DD-0181ECEF478C}" destId="{79B26EAC-B5BC-40E6-B2AC-738992A24CC0}" srcOrd="1" destOrd="0" presId="urn:microsoft.com/office/officeart/2005/8/layout/process2"/>
    <dgm:cxn modelId="{FE60FAB4-9055-4D51-89EE-7B8D82FBDD6A}" type="presOf" srcId="{7F3CB752-2AE4-4E5F-AF56-38AD203024F0}" destId="{4EB0B455-D2C4-446E-B399-04225220EB84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5D7545E9-B5AE-49B6-A576-B7EA24E843BB}" type="presOf" srcId="{EE1242E5-EB51-45D3-93DD-0181ECEF478C}" destId="{9E7A6578-1983-4228-A351-05A80873B2E4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  <dgm:cxn modelId="{D65BA86E-E155-47E9-87E9-30A3088AD707}" type="presParOf" srcId="{D0BA8F72-DB85-4292-AD0D-A4F51233F426}" destId="{9E7A6578-1983-4228-A351-05A80873B2E4}" srcOrd="3" destOrd="0" presId="urn:microsoft.com/office/officeart/2005/8/layout/process2"/>
    <dgm:cxn modelId="{67B1E665-E264-42B3-98A4-DE345DB9391B}" type="presParOf" srcId="{9E7A6578-1983-4228-A351-05A80873B2E4}" destId="{79B26EAC-B5BC-40E6-B2AC-738992A24CC0}" srcOrd="0" destOrd="0" presId="urn:microsoft.com/office/officeart/2005/8/layout/process2"/>
    <dgm:cxn modelId="{E8C4B611-DFD2-4F92-942F-F5F36D783288}" type="presParOf" srcId="{D0BA8F72-DB85-4292-AD0D-A4F51233F426}" destId="{4EB0B455-D2C4-446E-B399-04225220EB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FF6699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Hyper Parameter Tuning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rgbClr val="FF6699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Ensemble Method</a:t>
          </a:r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2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1"/>
      <dgm:spPr/>
    </dgm:pt>
    <dgm:pt modelId="{681E5E31-DC43-4B16-9B60-99BCAF5A7EB5}" type="pres">
      <dgm:prSet presAssocID="{65515E42-013A-43C4-939B-443AC7BBD9D5}" presName="connectorText" presStyleLbl="sibTrans2D1" presStyleIdx="0" presStyleCnt="1"/>
      <dgm:spPr/>
    </dgm:pt>
    <dgm:pt modelId="{036989A9-9BF5-4FD6-A727-7C6605E3F0E9}" type="pres">
      <dgm:prSet presAssocID="{C2C28666-1DC8-4E4A-911F-E41F18BCAF87}" presName="node" presStyleLbl="node1" presStyleIdx="1" presStyleCnt="2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10EA810-BE3C-4D9B-8E9B-10A136D33F1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8FB78A4E-CF05-4F5C-89D6-3C2DCF718A39}">
      <dgm:prSet phldrT="[Text]"/>
      <dgm:spPr>
        <a:solidFill>
          <a:srgbClr val="FF000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Churn</a:t>
          </a:r>
        </a:p>
      </dgm:t>
    </dgm:pt>
    <dgm:pt modelId="{94F9DBB8-73E9-47D7-8C49-9CC9531C1D2E}" type="parTrans" cxnId="{AB11D8F8-2EF9-497B-BC4A-53A763A25BA8}">
      <dgm:prSet/>
      <dgm:spPr/>
      <dgm:t>
        <a:bodyPr/>
        <a:lstStyle/>
        <a:p>
          <a:endParaRPr lang="en-MY"/>
        </a:p>
      </dgm:t>
    </dgm:pt>
    <dgm:pt modelId="{D85064F8-069A-4D53-B505-7611547D251E}" type="sibTrans" cxnId="{AB11D8F8-2EF9-497B-BC4A-53A763A25BA8}">
      <dgm:prSet/>
      <dgm:spPr/>
      <dgm:t>
        <a:bodyPr/>
        <a:lstStyle/>
        <a:p>
          <a:endParaRPr lang="en-MY"/>
        </a:p>
      </dgm:t>
    </dgm:pt>
    <dgm:pt modelId="{01D0721B-580D-4B55-8549-9688F135E189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Signed Up Services</a:t>
          </a:r>
        </a:p>
      </dgm:t>
    </dgm:pt>
    <dgm:pt modelId="{77A454A1-8F84-4748-87F4-DBA6FD998AA1}" type="parTrans" cxnId="{D35A122C-04FB-489E-9348-51890DE321FF}">
      <dgm:prSet/>
      <dgm:spPr/>
      <dgm:t>
        <a:bodyPr/>
        <a:lstStyle/>
        <a:p>
          <a:endParaRPr lang="en-MY"/>
        </a:p>
      </dgm:t>
    </dgm:pt>
    <dgm:pt modelId="{60EA7370-3196-4AC2-89AE-7DE504CC1CA7}" type="sibTrans" cxnId="{D35A122C-04FB-489E-9348-51890DE321FF}">
      <dgm:prSet/>
      <dgm:spPr/>
      <dgm:t>
        <a:bodyPr/>
        <a:lstStyle/>
        <a:p>
          <a:endParaRPr lang="en-MY"/>
        </a:p>
      </dgm:t>
    </dgm:pt>
    <dgm:pt modelId="{08552A45-4E52-4899-93A1-E5B5AB0A02F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Account information</a:t>
          </a:r>
        </a:p>
      </dgm:t>
    </dgm:pt>
    <dgm:pt modelId="{36BBBB37-8973-44BB-A5E2-6E5833874D13}" type="parTrans" cxnId="{6700C4DD-2602-44C9-BC35-E3F7AEBE411D}">
      <dgm:prSet/>
      <dgm:spPr/>
      <dgm:t>
        <a:bodyPr/>
        <a:lstStyle/>
        <a:p>
          <a:endParaRPr lang="en-MY"/>
        </a:p>
      </dgm:t>
    </dgm:pt>
    <dgm:pt modelId="{FA927E40-C9AA-498F-95C3-63E70D2F1DDC}" type="sibTrans" cxnId="{6700C4DD-2602-44C9-BC35-E3F7AEBE411D}">
      <dgm:prSet/>
      <dgm:spPr/>
      <dgm:t>
        <a:bodyPr/>
        <a:lstStyle/>
        <a:p>
          <a:endParaRPr lang="en-MY"/>
        </a:p>
      </dgm:t>
    </dgm:pt>
    <dgm:pt modelId="{22AECA7E-22F2-4708-A442-DCCCA7CD3AEE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Demographic Information</a:t>
          </a:r>
        </a:p>
      </dgm:t>
    </dgm:pt>
    <dgm:pt modelId="{FA05383D-61B0-4B49-B023-7C50BF56D33F}" type="parTrans" cxnId="{A1C783ED-7A3E-4B4E-99E5-1CB5017C096D}">
      <dgm:prSet/>
      <dgm:spPr/>
      <dgm:t>
        <a:bodyPr/>
        <a:lstStyle/>
        <a:p>
          <a:endParaRPr lang="en-MY"/>
        </a:p>
      </dgm:t>
    </dgm:pt>
    <dgm:pt modelId="{B3CE4AB8-726F-4459-A29E-146891980CB7}" type="sibTrans" cxnId="{A1C783ED-7A3E-4B4E-99E5-1CB5017C096D}">
      <dgm:prSet/>
      <dgm:spPr/>
      <dgm:t>
        <a:bodyPr/>
        <a:lstStyle/>
        <a:p>
          <a:endParaRPr lang="en-MY"/>
        </a:p>
      </dgm:t>
    </dgm:pt>
    <dgm:pt modelId="{F18F7892-310A-4E0F-9824-8BEC60D2463A}" type="pres">
      <dgm:prSet presAssocID="{A10EA810-BE3C-4D9B-8E9B-10A136D33F1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D3B9D44-EE24-4DB3-8E82-DA7DEA457726}" type="pres">
      <dgm:prSet presAssocID="{8FB78A4E-CF05-4F5C-89D6-3C2DCF718A39}" presName="singleCycle" presStyleCnt="0"/>
      <dgm:spPr/>
    </dgm:pt>
    <dgm:pt modelId="{58F36E4F-FF73-42E8-940A-BB3CC8E41A3E}" type="pres">
      <dgm:prSet presAssocID="{8FB78A4E-CF05-4F5C-89D6-3C2DCF718A39}" presName="singleCenter" presStyleLbl="node1" presStyleIdx="0" presStyleCnt="4" custLinFactNeighborX="-3605" custLinFactNeighborY="21520">
        <dgm:presLayoutVars>
          <dgm:chMax val="7"/>
          <dgm:chPref val="7"/>
        </dgm:presLayoutVars>
      </dgm:prSet>
      <dgm:spPr/>
    </dgm:pt>
    <dgm:pt modelId="{72033B64-5700-4067-B285-B07EF3E8C6D7}" type="pres">
      <dgm:prSet presAssocID="{77A454A1-8F84-4748-87F4-DBA6FD998AA1}" presName="Name56" presStyleLbl="parChTrans1D2" presStyleIdx="0" presStyleCnt="3"/>
      <dgm:spPr/>
    </dgm:pt>
    <dgm:pt modelId="{555EDF9B-869E-427B-992B-EBC1479F61CE}" type="pres">
      <dgm:prSet presAssocID="{01D0721B-580D-4B55-8549-9688F135E189}" presName="text0" presStyleLbl="node1" presStyleIdx="1" presStyleCnt="4" custScaleX="250080" custScaleY="175846" custRadScaleRad="154768" custRadScaleInc="103921">
        <dgm:presLayoutVars>
          <dgm:bulletEnabled val="1"/>
        </dgm:presLayoutVars>
      </dgm:prSet>
      <dgm:spPr/>
    </dgm:pt>
    <dgm:pt modelId="{D05B6B7B-F045-4B42-91B6-94277F1B684B}" type="pres">
      <dgm:prSet presAssocID="{36BBBB37-8973-44BB-A5E2-6E5833874D13}" presName="Name56" presStyleLbl="parChTrans1D2" presStyleIdx="1" presStyleCnt="3"/>
      <dgm:spPr/>
    </dgm:pt>
    <dgm:pt modelId="{E5DE0E30-899E-493B-82CC-ED2D625EF3C2}" type="pres">
      <dgm:prSet presAssocID="{08552A45-4E52-4899-93A1-E5B5AB0A02F7}" presName="text0" presStyleLbl="node1" presStyleIdx="2" presStyleCnt="4" custScaleX="235765" custScaleY="171753" custRadScaleRad="160908" custRadScaleInc="293492">
        <dgm:presLayoutVars>
          <dgm:bulletEnabled val="1"/>
        </dgm:presLayoutVars>
      </dgm:prSet>
      <dgm:spPr/>
    </dgm:pt>
    <dgm:pt modelId="{8C7F1BC9-6109-40D2-8D7E-305B8C032C11}" type="pres">
      <dgm:prSet presAssocID="{FA05383D-61B0-4B49-B023-7C50BF56D33F}" presName="Name56" presStyleLbl="parChTrans1D2" presStyleIdx="2" presStyleCnt="3"/>
      <dgm:spPr/>
    </dgm:pt>
    <dgm:pt modelId="{CBC88629-0DAF-4CD2-9756-38EC5EA4DDD5}" type="pres">
      <dgm:prSet presAssocID="{22AECA7E-22F2-4708-A442-DCCCA7CD3AEE}" presName="text0" presStyleLbl="node1" presStyleIdx="3" presStyleCnt="4" custScaleX="300520" custScaleY="172549" custRadScaleRad="70573" custRadScaleInc="190227">
        <dgm:presLayoutVars>
          <dgm:bulletEnabled val="1"/>
        </dgm:presLayoutVars>
      </dgm:prSet>
      <dgm:spPr/>
    </dgm:pt>
  </dgm:ptLst>
  <dgm:cxnLst>
    <dgm:cxn modelId="{8D331810-170E-48CF-AD24-8C957B19B142}" type="presOf" srcId="{77A454A1-8F84-4748-87F4-DBA6FD998AA1}" destId="{72033B64-5700-4067-B285-B07EF3E8C6D7}" srcOrd="0" destOrd="0" presId="urn:microsoft.com/office/officeart/2008/layout/RadialCluster"/>
    <dgm:cxn modelId="{4999B524-6BDD-463D-B447-7FC4CC5DBA23}" type="presOf" srcId="{A10EA810-BE3C-4D9B-8E9B-10A136D33F12}" destId="{F18F7892-310A-4E0F-9824-8BEC60D2463A}" srcOrd="0" destOrd="0" presId="urn:microsoft.com/office/officeart/2008/layout/RadialCluster"/>
    <dgm:cxn modelId="{D35A122C-04FB-489E-9348-51890DE321FF}" srcId="{8FB78A4E-CF05-4F5C-89D6-3C2DCF718A39}" destId="{01D0721B-580D-4B55-8549-9688F135E189}" srcOrd="0" destOrd="0" parTransId="{77A454A1-8F84-4748-87F4-DBA6FD998AA1}" sibTransId="{60EA7370-3196-4AC2-89AE-7DE504CC1CA7}"/>
    <dgm:cxn modelId="{A2A02871-F53C-47B8-ABAC-D127B2EE2D7D}" type="presOf" srcId="{FA05383D-61B0-4B49-B023-7C50BF56D33F}" destId="{8C7F1BC9-6109-40D2-8D7E-305B8C032C11}" srcOrd="0" destOrd="0" presId="urn:microsoft.com/office/officeart/2008/layout/RadialCluster"/>
    <dgm:cxn modelId="{B44F9E7E-54D5-4E6A-BFD9-EA4D47D2A720}" type="presOf" srcId="{22AECA7E-22F2-4708-A442-DCCCA7CD3AEE}" destId="{CBC88629-0DAF-4CD2-9756-38EC5EA4DDD5}" srcOrd="0" destOrd="0" presId="urn:microsoft.com/office/officeart/2008/layout/RadialCluster"/>
    <dgm:cxn modelId="{BE98A57E-C0A4-4665-87F7-365AEBC9294D}" type="presOf" srcId="{8FB78A4E-CF05-4F5C-89D6-3C2DCF718A39}" destId="{58F36E4F-FF73-42E8-940A-BB3CC8E41A3E}" srcOrd="0" destOrd="0" presId="urn:microsoft.com/office/officeart/2008/layout/RadialCluster"/>
    <dgm:cxn modelId="{BEFCCC93-4596-46D8-A511-EDFF696193C5}" type="presOf" srcId="{36BBBB37-8973-44BB-A5E2-6E5833874D13}" destId="{D05B6B7B-F045-4B42-91B6-94277F1B684B}" srcOrd="0" destOrd="0" presId="urn:microsoft.com/office/officeart/2008/layout/RadialCluster"/>
    <dgm:cxn modelId="{50D9B3B9-87A3-4338-9389-16C947CBC83C}" type="presOf" srcId="{01D0721B-580D-4B55-8549-9688F135E189}" destId="{555EDF9B-869E-427B-992B-EBC1479F61CE}" srcOrd="0" destOrd="0" presId="urn:microsoft.com/office/officeart/2008/layout/RadialCluster"/>
    <dgm:cxn modelId="{3A6CC0C8-3E2D-4E51-9259-0F2EB5F6F0B1}" type="presOf" srcId="{08552A45-4E52-4899-93A1-E5B5AB0A02F7}" destId="{E5DE0E30-899E-493B-82CC-ED2D625EF3C2}" srcOrd="0" destOrd="0" presId="urn:microsoft.com/office/officeart/2008/layout/RadialCluster"/>
    <dgm:cxn modelId="{6700C4DD-2602-44C9-BC35-E3F7AEBE411D}" srcId="{8FB78A4E-CF05-4F5C-89D6-3C2DCF718A39}" destId="{08552A45-4E52-4899-93A1-E5B5AB0A02F7}" srcOrd="1" destOrd="0" parTransId="{36BBBB37-8973-44BB-A5E2-6E5833874D13}" sibTransId="{FA927E40-C9AA-498F-95C3-63E70D2F1DDC}"/>
    <dgm:cxn modelId="{A1C783ED-7A3E-4B4E-99E5-1CB5017C096D}" srcId="{8FB78A4E-CF05-4F5C-89D6-3C2DCF718A39}" destId="{22AECA7E-22F2-4708-A442-DCCCA7CD3AEE}" srcOrd="2" destOrd="0" parTransId="{FA05383D-61B0-4B49-B023-7C50BF56D33F}" sibTransId="{B3CE4AB8-726F-4459-A29E-146891980CB7}"/>
    <dgm:cxn modelId="{AB11D8F8-2EF9-497B-BC4A-53A763A25BA8}" srcId="{A10EA810-BE3C-4D9B-8E9B-10A136D33F12}" destId="{8FB78A4E-CF05-4F5C-89D6-3C2DCF718A39}" srcOrd="0" destOrd="0" parTransId="{94F9DBB8-73E9-47D7-8C49-9CC9531C1D2E}" sibTransId="{D85064F8-069A-4D53-B505-7611547D251E}"/>
    <dgm:cxn modelId="{2DEDFB83-7FDF-4510-A3EC-6702E3063190}" type="presParOf" srcId="{F18F7892-310A-4E0F-9824-8BEC60D2463A}" destId="{FD3B9D44-EE24-4DB3-8E82-DA7DEA457726}" srcOrd="0" destOrd="0" presId="urn:microsoft.com/office/officeart/2008/layout/RadialCluster"/>
    <dgm:cxn modelId="{64224ECE-15DC-4AE5-ADCB-742F74F61F04}" type="presParOf" srcId="{FD3B9D44-EE24-4DB3-8E82-DA7DEA457726}" destId="{58F36E4F-FF73-42E8-940A-BB3CC8E41A3E}" srcOrd="0" destOrd="0" presId="urn:microsoft.com/office/officeart/2008/layout/RadialCluster"/>
    <dgm:cxn modelId="{1704F56B-02D2-4310-A043-6047E23BC32D}" type="presParOf" srcId="{FD3B9D44-EE24-4DB3-8E82-DA7DEA457726}" destId="{72033B64-5700-4067-B285-B07EF3E8C6D7}" srcOrd="1" destOrd="0" presId="urn:microsoft.com/office/officeart/2008/layout/RadialCluster"/>
    <dgm:cxn modelId="{F0FBCF38-6F8F-4BE0-BB56-11E4D4B62D64}" type="presParOf" srcId="{FD3B9D44-EE24-4DB3-8E82-DA7DEA457726}" destId="{555EDF9B-869E-427B-992B-EBC1479F61CE}" srcOrd="2" destOrd="0" presId="urn:microsoft.com/office/officeart/2008/layout/RadialCluster"/>
    <dgm:cxn modelId="{667F36EA-95F2-4414-AE1F-DD6192352ED3}" type="presParOf" srcId="{FD3B9D44-EE24-4DB3-8E82-DA7DEA457726}" destId="{D05B6B7B-F045-4B42-91B6-94277F1B684B}" srcOrd="3" destOrd="0" presId="urn:microsoft.com/office/officeart/2008/layout/RadialCluster"/>
    <dgm:cxn modelId="{036B5B20-E3C8-4A55-8604-E242E60DA473}" type="presParOf" srcId="{FD3B9D44-EE24-4DB3-8E82-DA7DEA457726}" destId="{E5DE0E30-899E-493B-82CC-ED2D625EF3C2}" srcOrd="4" destOrd="0" presId="urn:microsoft.com/office/officeart/2008/layout/RadialCluster"/>
    <dgm:cxn modelId="{CA99D8D4-DBF1-4CDE-90A3-F0B44852F7F3}" type="presParOf" srcId="{FD3B9D44-EE24-4DB3-8E82-DA7DEA457726}" destId="{8C7F1BC9-6109-40D2-8D7E-305B8C032C11}" srcOrd="5" destOrd="0" presId="urn:microsoft.com/office/officeart/2008/layout/RadialCluster"/>
    <dgm:cxn modelId="{8E95FB0E-CDD6-400B-95FF-988E683D3079}" type="presParOf" srcId="{FD3B9D44-EE24-4DB3-8E82-DA7DEA457726}" destId="{CBC88629-0DAF-4CD2-9756-38EC5EA4DDD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6D320-AEB4-458A-8135-88727A8C975F}">
      <dsp:nvSpPr>
        <dsp:cNvPr id="0" name=""/>
        <dsp:cNvSpPr/>
      </dsp:nvSpPr>
      <dsp:spPr>
        <a:xfrm>
          <a:off x="361814" y="134108"/>
          <a:ext cx="1322535" cy="2039013"/>
        </a:xfrm>
        <a:prstGeom prst="roundRect">
          <a:avLst>
            <a:gd name="adj" fmla="val 10000"/>
          </a:avLst>
        </a:prstGeom>
        <a:solidFill>
          <a:srgbClr val="FF99CC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Problem Definition</a:t>
          </a:r>
        </a:p>
      </dsp:txBody>
      <dsp:txXfrm>
        <a:off x="400550" y="172844"/>
        <a:ext cx="1245063" cy="1961541"/>
      </dsp:txXfrm>
    </dsp:sp>
    <dsp:sp modelId="{08F4BFE9-0FC6-4378-82DB-05B11A3063AC}">
      <dsp:nvSpPr>
        <dsp:cNvPr id="0" name=""/>
        <dsp:cNvSpPr/>
      </dsp:nvSpPr>
      <dsp:spPr>
        <a:xfrm rot="5442089">
          <a:off x="849221" y="2284664"/>
          <a:ext cx="316403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10800000">
        <a:off x="894148" y="2299462"/>
        <a:ext cx="227635" cy="177537"/>
      </dsp:txXfrm>
    </dsp:sp>
    <dsp:sp modelId="{E06FDA5C-2580-46DA-930A-CC4CE68A4B5A}">
      <dsp:nvSpPr>
        <dsp:cNvPr id="0" name=""/>
        <dsp:cNvSpPr/>
      </dsp:nvSpPr>
      <dsp:spPr>
        <a:xfrm>
          <a:off x="330680" y="2676986"/>
          <a:ext cx="1322535" cy="2039013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Data Collection</a:t>
          </a:r>
        </a:p>
      </dsp:txBody>
      <dsp:txXfrm>
        <a:off x="369416" y="2715722"/>
        <a:ext cx="1245063" cy="1961541"/>
      </dsp:txXfrm>
    </dsp:sp>
    <dsp:sp modelId="{5E587D38-56CE-405B-A4CB-C252D05E0D94}">
      <dsp:nvSpPr>
        <dsp:cNvPr id="0" name=""/>
        <dsp:cNvSpPr/>
      </dsp:nvSpPr>
      <dsp:spPr>
        <a:xfrm rot="21538860">
          <a:off x="1801148" y="3530041"/>
          <a:ext cx="462210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>
        <a:off x="1801155" y="3590009"/>
        <a:ext cx="373442" cy="177537"/>
      </dsp:txXfrm>
    </dsp:sp>
    <dsp:sp modelId="{3E7A1D1F-8463-4CDF-8832-674367463C62}">
      <dsp:nvSpPr>
        <dsp:cNvPr id="0" name=""/>
        <dsp:cNvSpPr/>
      </dsp:nvSpPr>
      <dsp:spPr>
        <a:xfrm>
          <a:off x="2389212" y="2640371"/>
          <a:ext cx="1322535" cy="203901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solidFill>
            <a:srgbClr val="FFC0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Exploratory Data Analysis</a:t>
          </a:r>
        </a:p>
      </dsp:txBody>
      <dsp:txXfrm>
        <a:off x="2427948" y="2679107"/>
        <a:ext cx="1245063" cy="1961541"/>
      </dsp:txXfrm>
    </dsp:sp>
    <dsp:sp modelId="{11DBDCC8-1B1E-400E-BB67-8EC4FD3A88D1}">
      <dsp:nvSpPr>
        <dsp:cNvPr id="0" name=""/>
        <dsp:cNvSpPr/>
      </dsp:nvSpPr>
      <dsp:spPr>
        <a:xfrm rot="65543">
          <a:off x="3831880" y="3530408"/>
          <a:ext cx="375364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>
        <a:off x="3831888" y="3588741"/>
        <a:ext cx="286596" cy="177537"/>
      </dsp:txXfrm>
    </dsp:sp>
    <dsp:sp modelId="{D2E76B23-7561-452C-B8AA-F49150C96608}">
      <dsp:nvSpPr>
        <dsp:cNvPr id="0" name=""/>
        <dsp:cNvSpPr/>
      </dsp:nvSpPr>
      <dsp:spPr>
        <a:xfrm>
          <a:off x="4309447" y="2676986"/>
          <a:ext cx="1322535" cy="203901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rgbClr val="FFFF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Featuring Engineering</a:t>
          </a:r>
        </a:p>
      </dsp:txBody>
      <dsp:txXfrm>
        <a:off x="4348183" y="2715722"/>
        <a:ext cx="1245063" cy="1961541"/>
      </dsp:txXfrm>
    </dsp:sp>
    <dsp:sp modelId="{7B8EC23A-9325-4182-8935-C8B658210405}">
      <dsp:nvSpPr>
        <dsp:cNvPr id="0" name=""/>
        <dsp:cNvSpPr/>
      </dsp:nvSpPr>
      <dsp:spPr>
        <a:xfrm rot="1910">
          <a:off x="5743905" y="3549071"/>
          <a:ext cx="349558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>
        <a:off x="5743905" y="3608225"/>
        <a:ext cx="260790" cy="177537"/>
      </dsp:txXfrm>
    </dsp:sp>
    <dsp:sp modelId="{216F2724-E9E3-4928-9B9A-4CC5DAA80DC2}">
      <dsp:nvSpPr>
        <dsp:cNvPr id="0" name=""/>
        <dsp:cNvSpPr/>
      </dsp:nvSpPr>
      <dsp:spPr>
        <a:xfrm>
          <a:off x="6188686" y="2679168"/>
          <a:ext cx="1491850" cy="2036831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Model Development</a:t>
          </a:r>
        </a:p>
      </dsp:txBody>
      <dsp:txXfrm>
        <a:off x="6232381" y="2722863"/>
        <a:ext cx="1404460" cy="1949441"/>
      </dsp:txXfrm>
    </dsp:sp>
    <dsp:sp modelId="{82565457-C883-4E8D-825C-B1F4AFA7D5ED}">
      <dsp:nvSpPr>
        <dsp:cNvPr id="0" name=""/>
        <dsp:cNvSpPr/>
      </dsp:nvSpPr>
      <dsp:spPr>
        <a:xfrm rot="21598033">
          <a:off x="7781024" y="3549062"/>
          <a:ext cx="313828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>
        <a:off x="7781024" y="3608266"/>
        <a:ext cx="225060" cy="177537"/>
      </dsp:txXfrm>
    </dsp:sp>
    <dsp:sp modelId="{7F751639-CBAF-411D-9A2F-EB7DEC7F5686}">
      <dsp:nvSpPr>
        <dsp:cNvPr id="0" name=""/>
        <dsp:cNvSpPr/>
      </dsp:nvSpPr>
      <dsp:spPr>
        <a:xfrm>
          <a:off x="8180345" y="2676986"/>
          <a:ext cx="1322535" cy="203901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Evaluation</a:t>
          </a:r>
        </a:p>
      </dsp:txBody>
      <dsp:txXfrm>
        <a:off x="8219081" y="2715722"/>
        <a:ext cx="1245063" cy="1961541"/>
      </dsp:txXfrm>
    </dsp:sp>
    <dsp:sp modelId="{C7039347-FB2D-49BB-8581-6F66328E45B9}">
      <dsp:nvSpPr>
        <dsp:cNvPr id="0" name=""/>
        <dsp:cNvSpPr/>
      </dsp:nvSpPr>
      <dsp:spPr>
        <a:xfrm rot="21533535">
          <a:off x="9617652" y="3530072"/>
          <a:ext cx="358619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>
        <a:off x="9617660" y="3590109"/>
        <a:ext cx="269851" cy="177537"/>
      </dsp:txXfrm>
    </dsp:sp>
    <dsp:sp modelId="{0A5267BB-F2F1-4B11-BA39-D1968C199276}">
      <dsp:nvSpPr>
        <dsp:cNvPr id="0" name=""/>
        <dsp:cNvSpPr/>
      </dsp:nvSpPr>
      <dsp:spPr>
        <a:xfrm>
          <a:off x="10073913" y="2640371"/>
          <a:ext cx="1322535" cy="203901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Model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Optimization</a:t>
          </a:r>
        </a:p>
      </dsp:txBody>
      <dsp:txXfrm>
        <a:off x="10112649" y="2679107"/>
        <a:ext cx="1245063" cy="1961541"/>
      </dsp:txXfrm>
    </dsp:sp>
    <dsp:sp modelId="{8B15E7F8-5306-495E-BC02-CEA21D2AC99E}">
      <dsp:nvSpPr>
        <dsp:cNvPr id="0" name=""/>
        <dsp:cNvSpPr/>
      </dsp:nvSpPr>
      <dsp:spPr>
        <a:xfrm rot="16148903">
          <a:off x="10467271" y="2087680"/>
          <a:ext cx="493478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10800000">
        <a:off x="10512315" y="2191238"/>
        <a:ext cx="404710" cy="177537"/>
      </dsp:txXfrm>
    </dsp:sp>
    <dsp:sp modelId="{30B3C69A-BF0D-472E-A464-9AD481488773}">
      <dsp:nvSpPr>
        <dsp:cNvPr id="0" name=""/>
        <dsp:cNvSpPr/>
      </dsp:nvSpPr>
      <dsp:spPr>
        <a:xfrm>
          <a:off x="9756284" y="585441"/>
          <a:ext cx="1885256" cy="126902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Deployment</a:t>
          </a:r>
        </a:p>
      </dsp:txBody>
      <dsp:txXfrm>
        <a:off x="9793452" y="622609"/>
        <a:ext cx="1810920" cy="1194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D51BA-FB01-47E5-986A-EE61114286BB}">
      <dsp:nvSpPr>
        <dsp:cNvPr id="0" name=""/>
        <dsp:cNvSpPr/>
      </dsp:nvSpPr>
      <dsp:spPr>
        <a:xfrm>
          <a:off x="3227160" y="2125563"/>
          <a:ext cx="998991" cy="998991"/>
        </a:xfrm>
        <a:prstGeom prst="ellipse">
          <a:avLst/>
        </a:prstGeom>
        <a:solidFill>
          <a:srgbClr val="FF0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9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?</a:t>
          </a:r>
        </a:p>
      </dsp:txBody>
      <dsp:txXfrm>
        <a:off x="3373459" y="2271862"/>
        <a:ext cx="706393" cy="706393"/>
      </dsp:txXfrm>
    </dsp:sp>
    <dsp:sp modelId="{3C82F173-573E-4278-A35F-E6771150F943}">
      <dsp:nvSpPr>
        <dsp:cNvPr id="0" name=""/>
        <dsp:cNvSpPr/>
      </dsp:nvSpPr>
      <dsp:spPr>
        <a:xfrm rot="16200000">
          <a:off x="3193419" y="1580264"/>
          <a:ext cx="1066473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066473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99994" y="1565665"/>
        <a:ext cx="53323" cy="53323"/>
      </dsp:txXfrm>
    </dsp:sp>
    <dsp:sp modelId="{33844A52-37A9-47E6-8DDC-C4D9648CA9E7}">
      <dsp:nvSpPr>
        <dsp:cNvPr id="0" name=""/>
        <dsp:cNvSpPr/>
      </dsp:nvSpPr>
      <dsp:spPr>
        <a:xfrm>
          <a:off x="3153215" y="-14395"/>
          <a:ext cx="1146882" cy="1073486"/>
        </a:xfrm>
        <a:prstGeom prst="ellipse">
          <a:avLst/>
        </a:prstGeom>
        <a:solidFill>
          <a:srgbClr val="FFC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Customer ID</a:t>
          </a:r>
        </a:p>
      </dsp:txBody>
      <dsp:txXfrm>
        <a:off x="3321172" y="142813"/>
        <a:ext cx="810968" cy="759070"/>
      </dsp:txXfrm>
    </dsp:sp>
    <dsp:sp modelId="{F086F05C-7399-468B-93D7-D639ADACD213}">
      <dsp:nvSpPr>
        <dsp:cNvPr id="0" name=""/>
        <dsp:cNvSpPr/>
      </dsp:nvSpPr>
      <dsp:spPr>
        <a:xfrm rot="18360000">
          <a:off x="3792767" y="1762431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17035" y="1746901"/>
        <a:ext cx="55186" cy="55186"/>
      </dsp:txXfrm>
    </dsp:sp>
    <dsp:sp modelId="{30AC90AF-AF40-4F65-B645-86EF0E8872D4}">
      <dsp:nvSpPr>
        <dsp:cNvPr id="0" name=""/>
        <dsp:cNvSpPr/>
      </dsp:nvSpPr>
      <dsp:spPr>
        <a:xfrm>
          <a:off x="4463104" y="424433"/>
          <a:ext cx="998991" cy="998991"/>
        </a:xfrm>
        <a:prstGeom prst="ellipse">
          <a:avLst/>
        </a:prstGeom>
        <a:solidFill>
          <a:srgbClr val="92D05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Gender</a:t>
          </a:r>
        </a:p>
      </dsp:txBody>
      <dsp:txXfrm>
        <a:off x="4609403" y="570732"/>
        <a:ext cx="706393" cy="706393"/>
      </dsp:txXfrm>
    </dsp:sp>
    <dsp:sp modelId="{012253CF-A322-488F-B5E7-2614A61F4535}">
      <dsp:nvSpPr>
        <dsp:cNvPr id="0" name=""/>
        <dsp:cNvSpPr/>
      </dsp:nvSpPr>
      <dsp:spPr>
        <a:xfrm rot="20520000">
          <a:off x="4174695" y="2288109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98962" y="2272579"/>
        <a:ext cx="55186" cy="55186"/>
      </dsp:txXfrm>
    </dsp:sp>
    <dsp:sp modelId="{7CF62ED4-05BB-4548-BD79-E336E238CBC4}">
      <dsp:nvSpPr>
        <dsp:cNvPr id="0" name=""/>
        <dsp:cNvSpPr/>
      </dsp:nvSpPr>
      <dsp:spPr>
        <a:xfrm>
          <a:off x="5226959" y="1475790"/>
          <a:ext cx="998991" cy="9989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Senior Citizen</a:t>
          </a:r>
        </a:p>
      </dsp:txBody>
      <dsp:txXfrm>
        <a:off x="5373258" y="1622089"/>
        <a:ext cx="706393" cy="706393"/>
      </dsp:txXfrm>
    </dsp:sp>
    <dsp:sp modelId="{F0C9A4F5-6895-4010-A452-0FFDCBF7E481}">
      <dsp:nvSpPr>
        <dsp:cNvPr id="0" name=""/>
        <dsp:cNvSpPr/>
      </dsp:nvSpPr>
      <dsp:spPr>
        <a:xfrm rot="1080000">
          <a:off x="4174695" y="2937883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98962" y="2922353"/>
        <a:ext cx="55186" cy="55186"/>
      </dsp:txXfrm>
    </dsp:sp>
    <dsp:sp modelId="{41A04040-F820-4260-9A8E-B0B7FDEACD23}">
      <dsp:nvSpPr>
        <dsp:cNvPr id="0" name=""/>
        <dsp:cNvSpPr/>
      </dsp:nvSpPr>
      <dsp:spPr>
        <a:xfrm>
          <a:off x="5226959" y="2775337"/>
          <a:ext cx="998991" cy="998991"/>
        </a:xfrm>
        <a:prstGeom prst="ellipse">
          <a:avLst/>
        </a:prstGeom>
        <a:solidFill>
          <a:srgbClr val="FFCC66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Tenure</a:t>
          </a:r>
        </a:p>
      </dsp:txBody>
      <dsp:txXfrm>
        <a:off x="5373258" y="2921636"/>
        <a:ext cx="706393" cy="706393"/>
      </dsp:txXfrm>
    </dsp:sp>
    <dsp:sp modelId="{EBB93FED-0AB9-4AA2-9EA3-52E53417B5D2}">
      <dsp:nvSpPr>
        <dsp:cNvPr id="0" name=""/>
        <dsp:cNvSpPr/>
      </dsp:nvSpPr>
      <dsp:spPr>
        <a:xfrm rot="3240000">
          <a:off x="3792767" y="3463561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17035" y="3448031"/>
        <a:ext cx="55186" cy="55186"/>
      </dsp:txXfrm>
    </dsp:sp>
    <dsp:sp modelId="{452778EC-7E81-4231-9E64-F9218BF5685A}">
      <dsp:nvSpPr>
        <dsp:cNvPr id="0" name=""/>
        <dsp:cNvSpPr/>
      </dsp:nvSpPr>
      <dsp:spPr>
        <a:xfrm>
          <a:off x="4463104" y="3826694"/>
          <a:ext cx="998991" cy="998991"/>
        </a:xfrm>
        <a:prstGeom prst="ellipse">
          <a:avLst/>
        </a:prstGeom>
        <a:solidFill>
          <a:srgbClr val="FFC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Phone Service</a:t>
          </a:r>
        </a:p>
      </dsp:txBody>
      <dsp:txXfrm>
        <a:off x="4609403" y="3972993"/>
        <a:ext cx="706393" cy="706393"/>
      </dsp:txXfrm>
    </dsp:sp>
    <dsp:sp modelId="{5FB686E1-46EF-4CDE-99CE-B0D341992C3A}">
      <dsp:nvSpPr>
        <dsp:cNvPr id="0" name=""/>
        <dsp:cNvSpPr/>
      </dsp:nvSpPr>
      <dsp:spPr>
        <a:xfrm rot="5400000">
          <a:off x="3174795" y="3664352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99063" y="3648822"/>
        <a:ext cx="55186" cy="55186"/>
      </dsp:txXfrm>
    </dsp:sp>
    <dsp:sp modelId="{D9B7F14C-A43C-409D-A6E2-6D4AF735964A}">
      <dsp:nvSpPr>
        <dsp:cNvPr id="0" name=""/>
        <dsp:cNvSpPr/>
      </dsp:nvSpPr>
      <dsp:spPr>
        <a:xfrm>
          <a:off x="3227160" y="4228276"/>
          <a:ext cx="998991" cy="998991"/>
        </a:xfrm>
        <a:prstGeom prst="ellipse">
          <a:avLst/>
        </a:prstGeom>
        <a:solidFill>
          <a:srgbClr val="00B0F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Multiple Line</a:t>
          </a:r>
        </a:p>
      </dsp:txBody>
      <dsp:txXfrm>
        <a:off x="3373459" y="4374575"/>
        <a:ext cx="706393" cy="706393"/>
      </dsp:txXfrm>
    </dsp:sp>
    <dsp:sp modelId="{8313F87C-97C1-4ECC-A07A-3EC5089A27D4}">
      <dsp:nvSpPr>
        <dsp:cNvPr id="0" name=""/>
        <dsp:cNvSpPr/>
      </dsp:nvSpPr>
      <dsp:spPr>
        <a:xfrm rot="7560000">
          <a:off x="2556824" y="3463561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081091" y="3448031"/>
        <a:ext cx="55186" cy="55186"/>
      </dsp:txXfrm>
    </dsp:sp>
    <dsp:sp modelId="{82BBCCA5-80E7-44AF-B87B-C665C3ED50D4}">
      <dsp:nvSpPr>
        <dsp:cNvPr id="0" name=""/>
        <dsp:cNvSpPr/>
      </dsp:nvSpPr>
      <dsp:spPr>
        <a:xfrm>
          <a:off x="1991217" y="3826694"/>
          <a:ext cx="998991" cy="998991"/>
        </a:xfrm>
        <a:prstGeom prst="ellipse">
          <a:avLst/>
        </a:prstGeom>
        <a:solidFill>
          <a:srgbClr val="898989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Internet Service</a:t>
          </a:r>
        </a:p>
      </dsp:txBody>
      <dsp:txXfrm>
        <a:off x="2137516" y="3972993"/>
        <a:ext cx="706393" cy="706393"/>
      </dsp:txXfrm>
    </dsp:sp>
    <dsp:sp modelId="{E5C6B707-5FB3-422C-BEEA-8CAB590FBC81}">
      <dsp:nvSpPr>
        <dsp:cNvPr id="0" name=""/>
        <dsp:cNvSpPr/>
      </dsp:nvSpPr>
      <dsp:spPr>
        <a:xfrm rot="9720000">
          <a:off x="2174896" y="2937883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699164" y="2922353"/>
        <a:ext cx="55186" cy="55186"/>
      </dsp:txXfrm>
    </dsp:sp>
    <dsp:sp modelId="{5C40B285-0C6D-4976-AF41-3871B282CFDB}">
      <dsp:nvSpPr>
        <dsp:cNvPr id="0" name=""/>
        <dsp:cNvSpPr/>
      </dsp:nvSpPr>
      <dsp:spPr>
        <a:xfrm>
          <a:off x="1227362" y="2775337"/>
          <a:ext cx="998991" cy="998991"/>
        </a:xfrm>
        <a:prstGeom prst="ellipse">
          <a:avLst/>
        </a:prstGeom>
        <a:solidFill>
          <a:srgbClr val="FF99CC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Online Backup</a:t>
          </a:r>
        </a:p>
      </dsp:txBody>
      <dsp:txXfrm>
        <a:off x="1373661" y="2921636"/>
        <a:ext cx="706393" cy="706393"/>
      </dsp:txXfrm>
    </dsp:sp>
    <dsp:sp modelId="{0EAE3A56-7E1D-4BD5-BB2B-C9349930D33A}">
      <dsp:nvSpPr>
        <dsp:cNvPr id="0" name=""/>
        <dsp:cNvSpPr/>
      </dsp:nvSpPr>
      <dsp:spPr>
        <a:xfrm rot="11880000">
          <a:off x="2174896" y="2288109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699164" y="2272579"/>
        <a:ext cx="55186" cy="55186"/>
      </dsp:txXfrm>
    </dsp:sp>
    <dsp:sp modelId="{6D97721A-BCF9-4D65-AE52-FE55C29F52BD}">
      <dsp:nvSpPr>
        <dsp:cNvPr id="0" name=""/>
        <dsp:cNvSpPr/>
      </dsp:nvSpPr>
      <dsp:spPr>
        <a:xfrm>
          <a:off x="1227362" y="1475790"/>
          <a:ext cx="998991" cy="998991"/>
        </a:xfrm>
        <a:prstGeom prst="ellipse">
          <a:avLst/>
        </a:prstGeom>
        <a:solidFill>
          <a:srgbClr val="FFCC66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Stream TV</a:t>
          </a:r>
        </a:p>
      </dsp:txBody>
      <dsp:txXfrm>
        <a:off x="1373661" y="1622089"/>
        <a:ext cx="706393" cy="706393"/>
      </dsp:txXfrm>
    </dsp:sp>
    <dsp:sp modelId="{5455531A-AC73-47A2-94E8-B348697BE13E}">
      <dsp:nvSpPr>
        <dsp:cNvPr id="0" name=""/>
        <dsp:cNvSpPr/>
      </dsp:nvSpPr>
      <dsp:spPr>
        <a:xfrm rot="14040000">
          <a:off x="2556824" y="1762431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081091" y="1746901"/>
        <a:ext cx="55186" cy="55186"/>
      </dsp:txXfrm>
    </dsp:sp>
    <dsp:sp modelId="{850DB402-809C-408C-B22F-CF292658099A}">
      <dsp:nvSpPr>
        <dsp:cNvPr id="0" name=""/>
        <dsp:cNvSpPr/>
      </dsp:nvSpPr>
      <dsp:spPr>
        <a:xfrm>
          <a:off x="1991217" y="424433"/>
          <a:ext cx="998991" cy="998991"/>
        </a:xfrm>
        <a:prstGeom prst="ellipse">
          <a:avLst/>
        </a:prstGeom>
        <a:solidFill>
          <a:srgbClr val="66FF66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Stream Movie</a:t>
          </a:r>
        </a:p>
      </dsp:txBody>
      <dsp:txXfrm>
        <a:off x="2137516" y="570732"/>
        <a:ext cx="706393" cy="7063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435101" y="234"/>
          <a:ext cx="1859323" cy="768712"/>
        </a:xfrm>
        <a:prstGeom prst="roundRect">
          <a:avLst>
            <a:gd name="adj" fmla="val 10000"/>
          </a:avLst>
        </a:prstGeom>
        <a:solidFill>
          <a:srgbClr val="FF6699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Hyper Parameter Tuning</a:t>
          </a:r>
        </a:p>
      </dsp:txBody>
      <dsp:txXfrm>
        <a:off x="457616" y="22749"/>
        <a:ext cx="1814293" cy="723682"/>
      </dsp:txXfrm>
    </dsp:sp>
    <dsp:sp modelId="{6B057E20-37AD-48BC-9F93-4BAFDB8657C5}">
      <dsp:nvSpPr>
        <dsp:cNvPr id="0" name=""/>
        <dsp:cNvSpPr/>
      </dsp:nvSpPr>
      <dsp:spPr>
        <a:xfrm rot="5400000">
          <a:off x="1220629" y="788165"/>
          <a:ext cx="288267" cy="345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>
            <a:solidFill>
              <a:schemeClr val="bg1"/>
            </a:solidFill>
          </a:endParaRPr>
        </a:p>
      </dsp:txBody>
      <dsp:txXfrm rot="-5400000">
        <a:off x="1260987" y="816991"/>
        <a:ext cx="207552" cy="201787"/>
      </dsp:txXfrm>
    </dsp:sp>
    <dsp:sp modelId="{036989A9-9BF5-4FD6-A727-7C6605E3F0E9}">
      <dsp:nvSpPr>
        <dsp:cNvPr id="0" name=""/>
        <dsp:cNvSpPr/>
      </dsp:nvSpPr>
      <dsp:spPr>
        <a:xfrm>
          <a:off x="435101" y="1153303"/>
          <a:ext cx="1859323" cy="768712"/>
        </a:xfrm>
        <a:prstGeom prst="roundRect">
          <a:avLst>
            <a:gd name="adj" fmla="val 10000"/>
          </a:avLst>
        </a:prstGeom>
        <a:solidFill>
          <a:srgbClr val="FF6699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Ensemble Method</a:t>
          </a:r>
        </a:p>
      </dsp:txBody>
      <dsp:txXfrm>
        <a:off x="457616" y="1175818"/>
        <a:ext cx="1814293" cy="7236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76B23-7561-452C-B8AA-F49150C96608}">
      <dsp:nvSpPr>
        <dsp:cNvPr id="0" name=""/>
        <dsp:cNvSpPr/>
      </dsp:nvSpPr>
      <dsp:spPr>
        <a:xfrm>
          <a:off x="0" y="449677"/>
          <a:ext cx="2075204" cy="1245122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9050">
          <a:solidFill>
            <a:srgbClr val="FFFF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100" kern="1200" dirty="0">
              <a:solidFill>
                <a:srgbClr val="FFFFFF"/>
              </a:solidFill>
            </a:rPr>
            <a:t>Featuring Engineering</a:t>
          </a:r>
        </a:p>
      </dsp:txBody>
      <dsp:txXfrm>
        <a:off x="36468" y="486145"/>
        <a:ext cx="2002268" cy="1172186"/>
      </dsp:txXfrm>
    </dsp:sp>
    <dsp:sp modelId="{7B8EC23A-9325-4182-8935-C8B658210405}">
      <dsp:nvSpPr>
        <dsp:cNvPr id="0" name=""/>
        <dsp:cNvSpPr/>
      </dsp:nvSpPr>
      <dsp:spPr>
        <a:xfrm rot="21578258">
          <a:off x="2280391" y="805677"/>
          <a:ext cx="435014" cy="5146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700" kern="1200">
            <a:solidFill>
              <a:schemeClr val="bg1"/>
            </a:solidFill>
          </a:endParaRPr>
        </a:p>
      </dsp:txBody>
      <dsp:txXfrm>
        <a:off x="2280392" y="909020"/>
        <a:ext cx="304510" cy="308790"/>
      </dsp:txXfrm>
    </dsp:sp>
    <dsp:sp modelId="{216F2724-E9E3-4928-9B9A-4CC5DAA80DC2}">
      <dsp:nvSpPr>
        <dsp:cNvPr id="0" name=""/>
        <dsp:cNvSpPr/>
      </dsp:nvSpPr>
      <dsp:spPr>
        <a:xfrm>
          <a:off x="2895971" y="431361"/>
          <a:ext cx="2075204" cy="1245122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100" kern="1200" dirty="0">
              <a:solidFill>
                <a:schemeClr val="bg1"/>
              </a:solidFill>
            </a:rPr>
            <a:t>Model Development</a:t>
          </a:r>
        </a:p>
      </dsp:txBody>
      <dsp:txXfrm>
        <a:off x="2932439" y="467829"/>
        <a:ext cx="2002268" cy="1172186"/>
      </dsp:txXfrm>
    </dsp:sp>
    <dsp:sp modelId="{82565457-C883-4E8D-825C-B1F4AFA7D5ED}">
      <dsp:nvSpPr>
        <dsp:cNvPr id="0" name=""/>
        <dsp:cNvSpPr/>
      </dsp:nvSpPr>
      <dsp:spPr>
        <a:xfrm rot="5164">
          <a:off x="5161012" y="798743"/>
          <a:ext cx="402456" cy="5146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700" kern="1200">
            <a:solidFill>
              <a:schemeClr val="bg1"/>
            </a:solidFill>
          </a:endParaRPr>
        </a:p>
      </dsp:txBody>
      <dsp:txXfrm>
        <a:off x="5161012" y="901582"/>
        <a:ext cx="281719" cy="308790"/>
      </dsp:txXfrm>
    </dsp:sp>
    <dsp:sp modelId="{7F751639-CBAF-411D-9A2F-EB7DEC7F5686}">
      <dsp:nvSpPr>
        <dsp:cNvPr id="0" name=""/>
        <dsp:cNvSpPr/>
      </dsp:nvSpPr>
      <dsp:spPr>
        <a:xfrm>
          <a:off x="5730526" y="435619"/>
          <a:ext cx="2075204" cy="124512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100" kern="1200" dirty="0">
              <a:solidFill>
                <a:schemeClr val="bg1"/>
              </a:solidFill>
            </a:rPr>
            <a:t>Evaluation</a:t>
          </a:r>
        </a:p>
      </dsp:txBody>
      <dsp:txXfrm>
        <a:off x="5766994" y="472087"/>
        <a:ext cx="2002268" cy="1172186"/>
      </dsp:txXfrm>
    </dsp:sp>
    <dsp:sp modelId="{C7039347-FB2D-49BB-8581-6F66328E45B9}">
      <dsp:nvSpPr>
        <dsp:cNvPr id="0" name=""/>
        <dsp:cNvSpPr/>
      </dsp:nvSpPr>
      <dsp:spPr>
        <a:xfrm rot="21588827">
          <a:off x="8026311" y="796006"/>
          <a:ext cx="467635" cy="5146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700" kern="1200">
            <a:solidFill>
              <a:schemeClr val="bg1"/>
            </a:solidFill>
          </a:endParaRPr>
        </a:p>
      </dsp:txBody>
      <dsp:txXfrm>
        <a:off x="8026311" y="899164"/>
        <a:ext cx="327345" cy="308790"/>
      </dsp:txXfrm>
    </dsp:sp>
    <dsp:sp modelId="{0A5267BB-F2F1-4B11-BA39-D1968C199276}">
      <dsp:nvSpPr>
        <dsp:cNvPr id="0" name=""/>
        <dsp:cNvSpPr/>
      </dsp:nvSpPr>
      <dsp:spPr>
        <a:xfrm>
          <a:off x="8688057" y="426007"/>
          <a:ext cx="2075204" cy="1245122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100" kern="1200" dirty="0">
              <a:solidFill>
                <a:schemeClr val="bg1"/>
              </a:solidFill>
            </a:rPr>
            <a:t>Model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100" kern="1200" dirty="0">
              <a:solidFill>
                <a:schemeClr val="bg1"/>
              </a:solidFill>
            </a:rPr>
            <a:t>Optimization</a:t>
          </a:r>
        </a:p>
      </dsp:txBody>
      <dsp:txXfrm>
        <a:off x="8724525" y="462475"/>
        <a:ext cx="2002268" cy="117218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284607" y="1965"/>
          <a:ext cx="2254043" cy="59900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9050">
          <a:solidFill>
            <a:srgbClr val="FFFF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Label Encoding</a:t>
          </a:r>
        </a:p>
      </dsp:txBody>
      <dsp:txXfrm>
        <a:off x="302151" y="19509"/>
        <a:ext cx="2218955" cy="563919"/>
      </dsp:txXfrm>
    </dsp:sp>
    <dsp:sp modelId="{6B057E20-37AD-48BC-9F93-4BAFDB8657C5}">
      <dsp:nvSpPr>
        <dsp:cNvPr id="0" name=""/>
        <dsp:cNvSpPr/>
      </dsp:nvSpPr>
      <dsp:spPr>
        <a:xfrm rot="5400000">
          <a:off x="1270653" y="619770"/>
          <a:ext cx="281951" cy="338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1310127" y="647965"/>
        <a:ext cx="203005" cy="197366"/>
      </dsp:txXfrm>
    </dsp:sp>
    <dsp:sp modelId="{036989A9-9BF5-4FD6-A727-7C6605E3F0E9}">
      <dsp:nvSpPr>
        <dsp:cNvPr id="0" name=""/>
        <dsp:cNvSpPr/>
      </dsp:nvSpPr>
      <dsp:spPr>
        <a:xfrm>
          <a:off x="284537" y="976908"/>
          <a:ext cx="2254183" cy="536316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9050">
          <a:solidFill>
            <a:srgbClr val="FFFF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One Hot Encoding</a:t>
          </a:r>
        </a:p>
      </dsp:txBody>
      <dsp:txXfrm>
        <a:off x="300245" y="992616"/>
        <a:ext cx="2222767" cy="504900"/>
      </dsp:txXfrm>
    </dsp:sp>
    <dsp:sp modelId="{9E7A6578-1983-4228-A351-05A80873B2E4}">
      <dsp:nvSpPr>
        <dsp:cNvPr id="0" name=""/>
        <dsp:cNvSpPr/>
      </dsp:nvSpPr>
      <dsp:spPr>
        <a:xfrm rot="5400000">
          <a:off x="1270653" y="1532021"/>
          <a:ext cx="281951" cy="338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1310127" y="1560216"/>
        <a:ext cx="203005" cy="197366"/>
      </dsp:txXfrm>
    </dsp:sp>
    <dsp:sp modelId="{4EB0B455-D2C4-446E-B399-04225220EB84}">
      <dsp:nvSpPr>
        <dsp:cNvPr id="0" name=""/>
        <dsp:cNvSpPr/>
      </dsp:nvSpPr>
      <dsp:spPr>
        <a:xfrm>
          <a:off x="303632" y="1889159"/>
          <a:ext cx="2215994" cy="578962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9050">
          <a:solidFill>
            <a:srgbClr val="FFFF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Data Transformation</a:t>
          </a:r>
        </a:p>
      </dsp:txBody>
      <dsp:txXfrm>
        <a:off x="320589" y="1906116"/>
        <a:ext cx="2182080" cy="5450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108512" y="2857"/>
          <a:ext cx="1896898" cy="469632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Logistic Regression</a:t>
          </a:r>
        </a:p>
      </dsp:txBody>
      <dsp:txXfrm>
        <a:off x="122267" y="16612"/>
        <a:ext cx="1869388" cy="442122"/>
      </dsp:txXfrm>
    </dsp:sp>
    <dsp:sp modelId="{54BDD2A5-D8B7-44CA-88A1-04E507CA2C47}">
      <dsp:nvSpPr>
        <dsp:cNvPr id="0" name=""/>
        <dsp:cNvSpPr/>
      </dsp:nvSpPr>
      <dsp:spPr>
        <a:xfrm rot="5400000">
          <a:off x="946434" y="487226"/>
          <a:ext cx="221054" cy="2652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>
            <a:solidFill>
              <a:schemeClr val="bg1"/>
            </a:solidFill>
          </a:endParaRPr>
        </a:p>
      </dsp:txBody>
      <dsp:txXfrm rot="-5400000">
        <a:off x="977382" y="509331"/>
        <a:ext cx="159159" cy="154738"/>
      </dsp:txXfrm>
    </dsp:sp>
    <dsp:sp modelId="{A0F6D0C2-0CE3-4E70-B7B2-62D660227827}">
      <dsp:nvSpPr>
        <dsp:cNvPr id="0" name=""/>
        <dsp:cNvSpPr/>
      </dsp:nvSpPr>
      <dsp:spPr>
        <a:xfrm>
          <a:off x="108512" y="767229"/>
          <a:ext cx="1896898" cy="469632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Support Vector Machine</a:t>
          </a:r>
        </a:p>
      </dsp:txBody>
      <dsp:txXfrm>
        <a:off x="122267" y="780984"/>
        <a:ext cx="1869388" cy="442122"/>
      </dsp:txXfrm>
    </dsp:sp>
    <dsp:sp modelId="{B32950EA-A841-45AA-9369-6C0B4E0BDA4A}">
      <dsp:nvSpPr>
        <dsp:cNvPr id="0" name=""/>
        <dsp:cNvSpPr/>
      </dsp:nvSpPr>
      <dsp:spPr>
        <a:xfrm rot="5400000">
          <a:off x="946434" y="1251599"/>
          <a:ext cx="221054" cy="2652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>
            <a:solidFill>
              <a:schemeClr val="bg1"/>
            </a:solidFill>
          </a:endParaRPr>
        </a:p>
      </dsp:txBody>
      <dsp:txXfrm rot="-5400000">
        <a:off x="977382" y="1273704"/>
        <a:ext cx="159159" cy="154738"/>
      </dsp:txXfrm>
    </dsp:sp>
    <dsp:sp modelId="{55E50D33-A1B4-4EE9-9FB7-89FA5B29DB49}">
      <dsp:nvSpPr>
        <dsp:cNvPr id="0" name=""/>
        <dsp:cNvSpPr/>
      </dsp:nvSpPr>
      <dsp:spPr>
        <a:xfrm>
          <a:off x="108512" y="1531601"/>
          <a:ext cx="1896898" cy="469632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K- Nearest Neighbour</a:t>
          </a:r>
        </a:p>
      </dsp:txBody>
      <dsp:txXfrm>
        <a:off x="122267" y="1545356"/>
        <a:ext cx="1869388" cy="442122"/>
      </dsp:txXfrm>
    </dsp:sp>
    <dsp:sp modelId="{1C776959-8A47-4FB2-9188-7A51771318BE}">
      <dsp:nvSpPr>
        <dsp:cNvPr id="0" name=""/>
        <dsp:cNvSpPr/>
      </dsp:nvSpPr>
      <dsp:spPr>
        <a:xfrm rot="5400000">
          <a:off x="946434" y="2015971"/>
          <a:ext cx="221054" cy="2652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>
            <a:solidFill>
              <a:schemeClr val="bg1"/>
            </a:solidFill>
          </a:endParaRPr>
        </a:p>
      </dsp:txBody>
      <dsp:txXfrm rot="-5400000">
        <a:off x="977382" y="2038076"/>
        <a:ext cx="159159" cy="154738"/>
      </dsp:txXfrm>
    </dsp:sp>
    <dsp:sp modelId="{5348906B-3CC3-4DFB-8A44-22877BC5D99D}">
      <dsp:nvSpPr>
        <dsp:cNvPr id="0" name=""/>
        <dsp:cNvSpPr/>
      </dsp:nvSpPr>
      <dsp:spPr>
        <a:xfrm>
          <a:off x="108512" y="2295974"/>
          <a:ext cx="1896898" cy="469632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Random Forest</a:t>
          </a:r>
        </a:p>
      </dsp:txBody>
      <dsp:txXfrm>
        <a:off x="122267" y="2309729"/>
        <a:ext cx="1869388" cy="44212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822823" y="96"/>
          <a:ext cx="1465846" cy="64640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Confusion Matrix</a:t>
          </a:r>
        </a:p>
      </dsp:txBody>
      <dsp:txXfrm>
        <a:off x="841755" y="19028"/>
        <a:ext cx="1427982" cy="608539"/>
      </dsp:txXfrm>
    </dsp:sp>
    <dsp:sp modelId="{6B057E20-37AD-48BC-9F93-4BAFDB8657C5}">
      <dsp:nvSpPr>
        <dsp:cNvPr id="0" name=""/>
        <dsp:cNvSpPr/>
      </dsp:nvSpPr>
      <dsp:spPr>
        <a:xfrm rot="5400000">
          <a:off x="1409218" y="666036"/>
          <a:ext cx="293055" cy="351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>
            <a:solidFill>
              <a:schemeClr val="bg1"/>
            </a:solidFill>
          </a:endParaRPr>
        </a:p>
      </dsp:txBody>
      <dsp:txXfrm rot="-5400000">
        <a:off x="1450245" y="695342"/>
        <a:ext cx="211001" cy="205139"/>
      </dsp:txXfrm>
    </dsp:sp>
    <dsp:sp modelId="{036989A9-9BF5-4FD6-A727-7C6605E3F0E9}">
      <dsp:nvSpPr>
        <dsp:cNvPr id="0" name=""/>
        <dsp:cNvSpPr/>
      </dsp:nvSpPr>
      <dsp:spPr>
        <a:xfrm>
          <a:off x="909227" y="1037240"/>
          <a:ext cx="1293037" cy="61727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Accuracy</a:t>
          </a:r>
        </a:p>
      </dsp:txBody>
      <dsp:txXfrm>
        <a:off x="927306" y="1055319"/>
        <a:ext cx="1256879" cy="581119"/>
      </dsp:txXfrm>
    </dsp:sp>
    <dsp:sp modelId="{9E7A6578-1983-4228-A351-05A80873B2E4}">
      <dsp:nvSpPr>
        <dsp:cNvPr id="0" name=""/>
        <dsp:cNvSpPr/>
      </dsp:nvSpPr>
      <dsp:spPr>
        <a:xfrm rot="5400000">
          <a:off x="1409218" y="1674055"/>
          <a:ext cx="293055" cy="351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>
            <a:solidFill>
              <a:schemeClr val="bg1"/>
            </a:solidFill>
          </a:endParaRPr>
        </a:p>
      </dsp:txBody>
      <dsp:txXfrm rot="-5400000">
        <a:off x="1450245" y="1703361"/>
        <a:ext cx="211001" cy="205139"/>
      </dsp:txXfrm>
    </dsp:sp>
    <dsp:sp modelId="{4EB0B455-D2C4-446E-B399-04225220EB84}">
      <dsp:nvSpPr>
        <dsp:cNvPr id="0" name=""/>
        <dsp:cNvSpPr/>
      </dsp:nvSpPr>
      <dsp:spPr>
        <a:xfrm>
          <a:off x="913067" y="2045259"/>
          <a:ext cx="1285357" cy="53190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F1</a:t>
          </a:r>
          <a:r>
            <a:rPr lang="en-MY" sz="2100" kern="1200" dirty="0">
              <a:solidFill>
                <a:schemeClr val="bg1"/>
              </a:solidFill>
            </a:rPr>
            <a:t> </a:t>
          </a:r>
          <a:r>
            <a:rPr lang="en-MY" sz="1600" kern="1200" dirty="0">
              <a:solidFill>
                <a:schemeClr val="bg1"/>
              </a:solidFill>
            </a:rPr>
            <a:t>Score</a:t>
          </a:r>
        </a:p>
      </dsp:txBody>
      <dsp:txXfrm>
        <a:off x="928646" y="2060838"/>
        <a:ext cx="1254199" cy="500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6D320-AEB4-458A-8135-88727A8C975F}">
      <dsp:nvSpPr>
        <dsp:cNvPr id="0" name=""/>
        <dsp:cNvSpPr/>
      </dsp:nvSpPr>
      <dsp:spPr>
        <a:xfrm>
          <a:off x="0" y="706165"/>
          <a:ext cx="1350069" cy="810041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Data Collection</a:t>
          </a:r>
        </a:p>
      </dsp:txBody>
      <dsp:txXfrm>
        <a:off x="23725" y="729890"/>
        <a:ext cx="1302619" cy="762591"/>
      </dsp:txXfrm>
    </dsp:sp>
    <dsp:sp modelId="{08F4BFE9-0FC6-4378-82DB-05B11A3063AC}">
      <dsp:nvSpPr>
        <dsp:cNvPr id="0" name=""/>
        <dsp:cNvSpPr/>
      </dsp:nvSpPr>
      <dsp:spPr>
        <a:xfrm rot="21584286">
          <a:off x="1446266" y="939785"/>
          <a:ext cx="203941" cy="334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/>
        </a:p>
      </dsp:txBody>
      <dsp:txXfrm>
        <a:off x="1446266" y="1006888"/>
        <a:ext cx="142759" cy="200891"/>
      </dsp:txXfrm>
    </dsp:sp>
    <dsp:sp modelId="{3E7A1D1F-8463-4CDF-8832-674367463C62}">
      <dsp:nvSpPr>
        <dsp:cNvPr id="0" name=""/>
        <dsp:cNvSpPr/>
      </dsp:nvSpPr>
      <dsp:spPr>
        <a:xfrm>
          <a:off x="1734860" y="698234"/>
          <a:ext cx="1350069" cy="81004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solidFill>
            <a:srgbClr val="FFC0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Exploratory Data Analysis</a:t>
          </a:r>
        </a:p>
      </dsp:txBody>
      <dsp:txXfrm>
        <a:off x="1758585" y="721959"/>
        <a:ext cx="1302619" cy="762591"/>
      </dsp:txXfrm>
    </dsp:sp>
    <dsp:sp modelId="{11DBDCC8-1B1E-400E-BB67-8EC4FD3A88D1}">
      <dsp:nvSpPr>
        <dsp:cNvPr id="0" name=""/>
        <dsp:cNvSpPr/>
      </dsp:nvSpPr>
      <dsp:spPr>
        <a:xfrm rot="21567869">
          <a:off x="3213021" y="927071"/>
          <a:ext cx="271578" cy="334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/>
        </a:p>
      </dsp:txBody>
      <dsp:txXfrm>
        <a:off x="3213023" y="994415"/>
        <a:ext cx="190105" cy="200891"/>
      </dsp:txXfrm>
    </dsp:sp>
    <dsp:sp modelId="{D2E76B23-7561-452C-B8AA-F49150C96608}">
      <dsp:nvSpPr>
        <dsp:cNvPr id="0" name=""/>
        <dsp:cNvSpPr/>
      </dsp:nvSpPr>
      <dsp:spPr>
        <a:xfrm>
          <a:off x="3597319" y="680827"/>
          <a:ext cx="1350069" cy="810041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Featuring Engineering</a:t>
          </a:r>
        </a:p>
      </dsp:txBody>
      <dsp:txXfrm>
        <a:off x="3621044" y="704552"/>
        <a:ext cx="1302619" cy="762591"/>
      </dsp:txXfrm>
    </dsp:sp>
    <dsp:sp modelId="{7B8EC23A-9325-4182-8935-C8B658210405}">
      <dsp:nvSpPr>
        <dsp:cNvPr id="0" name=""/>
        <dsp:cNvSpPr/>
      </dsp:nvSpPr>
      <dsp:spPr>
        <a:xfrm rot="21580152">
          <a:off x="5125824" y="912419"/>
          <a:ext cx="378296" cy="334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/>
        </a:p>
      </dsp:txBody>
      <dsp:txXfrm>
        <a:off x="5125825" y="979672"/>
        <a:ext cx="277851" cy="200891"/>
      </dsp:txXfrm>
    </dsp:sp>
    <dsp:sp modelId="{216F2724-E9E3-4928-9B9A-4CC5DAA80DC2}">
      <dsp:nvSpPr>
        <dsp:cNvPr id="0" name=""/>
        <dsp:cNvSpPr/>
      </dsp:nvSpPr>
      <dsp:spPr>
        <a:xfrm>
          <a:off x="5661143" y="668911"/>
          <a:ext cx="1350069" cy="810041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Model Development</a:t>
          </a:r>
        </a:p>
      </dsp:txBody>
      <dsp:txXfrm>
        <a:off x="5684868" y="692636"/>
        <a:ext cx="1302619" cy="762591"/>
      </dsp:txXfrm>
    </dsp:sp>
    <dsp:sp modelId="{82565457-C883-4E8D-825C-B1F4AFA7D5ED}">
      <dsp:nvSpPr>
        <dsp:cNvPr id="0" name=""/>
        <dsp:cNvSpPr/>
      </dsp:nvSpPr>
      <dsp:spPr>
        <a:xfrm rot="5164">
          <a:off x="7134716" y="907919"/>
          <a:ext cx="261826" cy="334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/>
        </a:p>
      </dsp:txBody>
      <dsp:txXfrm>
        <a:off x="7134716" y="974823"/>
        <a:ext cx="183278" cy="200891"/>
      </dsp:txXfrm>
    </dsp:sp>
    <dsp:sp modelId="{7F751639-CBAF-411D-9A2F-EB7DEC7F5686}">
      <dsp:nvSpPr>
        <dsp:cNvPr id="0" name=""/>
        <dsp:cNvSpPr/>
      </dsp:nvSpPr>
      <dsp:spPr>
        <a:xfrm>
          <a:off x="7505225" y="671681"/>
          <a:ext cx="1350069" cy="810041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Evaluation</a:t>
          </a:r>
        </a:p>
      </dsp:txBody>
      <dsp:txXfrm>
        <a:off x="7528950" y="695406"/>
        <a:ext cx="1302619" cy="762591"/>
      </dsp:txXfrm>
    </dsp:sp>
    <dsp:sp modelId="{C7039347-FB2D-49BB-8581-6F66328E45B9}">
      <dsp:nvSpPr>
        <dsp:cNvPr id="0" name=""/>
        <dsp:cNvSpPr/>
      </dsp:nvSpPr>
      <dsp:spPr>
        <a:xfrm rot="21588827">
          <a:off x="8998798" y="906139"/>
          <a:ext cx="304230" cy="334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/>
        </a:p>
      </dsp:txBody>
      <dsp:txXfrm>
        <a:off x="8998798" y="973250"/>
        <a:ext cx="212961" cy="200891"/>
      </dsp:txXfrm>
    </dsp:sp>
    <dsp:sp modelId="{0A5267BB-F2F1-4B11-BA39-D1968C199276}">
      <dsp:nvSpPr>
        <dsp:cNvPr id="0" name=""/>
        <dsp:cNvSpPr/>
      </dsp:nvSpPr>
      <dsp:spPr>
        <a:xfrm>
          <a:off x="9429312" y="665428"/>
          <a:ext cx="1350069" cy="810041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Model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Optimization</a:t>
          </a:r>
        </a:p>
      </dsp:txBody>
      <dsp:txXfrm>
        <a:off x="9453037" y="689153"/>
        <a:ext cx="1302619" cy="762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573327" y="0"/>
          <a:ext cx="1635232" cy="815068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Data Cleaning</a:t>
          </a:r>
        </a:p>
      </dsp:txBody>
      <dsp:txXfrm>
        <a:off x="597200" y="23873"/>
        <a:ext cx="1587486" cy="767322"/>
      </dsp:txXfrm>
    </dsp:sp>
    <dsp:sp modelId="{6B057E20-37AD-48BC-9F93-4BAFDB8657C5}">
      <dsp:nvSpPr>
        <dsp:cNvPr id="0" name=""/>
        <dsp:cNvSpPr/>
      </dsp:nvSpPr>
      <dsp:spPr>
        <a:xfrm rot="5341853">
          <a:off x="1248346" y="835570"/>
          <a:ext cx="305881" cy="3667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500" kern="1200"/>
        </a:p>
      </dsp:txBody>
      <dsp:txXfrm rot="-5400000">
        <a:off x="1290476" y="866027"/>
        <a:ext cx="220069" cy="214117"/>
      </dsp:txXfrm>
    </dsp:sp>
    <dsp:sp modelId="{036989A9-9BF5-4FD6-A727-7C6605E3F0E9}">
      <dsp:nvSpPr>
        <dsp:cNvPr id="0" name=""/>
        <dsp:cNvSpPr/>
      </dsp:nvSpPr>
      <dsp:spPr>
        <a:xfrm>
          <a:off x="594013" y="1222852"/>
          <a:ext cx="1635232" cy="815068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Data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Pre-processing</a:t>
          </a:r>
        </a:p>
      </dsp:txBody>
      <dsp:txXfrm>
        <a:off x="617886" y="1246725"/>
        <a:ext cx="1587486" cy="7673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691402" y="0"/>
          <a:ext cx="1440453" cy="50954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Heatmap</a:t>
          </a:r>
        </a:p>
      </dsp:txBody>
      <dsp:txXfrm>
        <a:off x="706326" y="14924"/>
        <a:ext cx="1410605" cy="479694"/>
      </dsp:txXfrm>
    </dsp:sp>
    <dsp:sp modelId="{6B057E20-37AD-48BC-9F93-4BAFDB8657C5}">
      <dsp:nvSpPr>
        <dsp:cNvPr id="0" name=""/>
        <dsp:cNvSpPr/>
      </dsp:nvSpPr>
      <dsp:spPr>
        <a:xfrm rot="5400000">
          <a:off x="1316090" y="522281"/>
          <a:ext cx="191078" cy="2292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1342842" y="541389"/>
        <a:ext cx="137576" cy="133755"/>
      </dsp:txXfrm>
    </dsp:sp>
    <dsp:sp modelId="{036989A9-9BF5-4FD6-A727-7C6605E3F0E9}">
      <dsp:nvSpPr>
        <dsp:cNvPr id="0" name=""/>
        <dsp:cNvSpPr/>
      </dsp:nvSpPr>
      <dsp:spPr>
        <a:xfrm>
          <a:off x="691402" y="764314"/>
          <a:ext cx="1440453" cy="50954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Bar Chart</a:t>
          </a:r>
        </a:p>
      </dsp:txBody>
      <dsp:txXfrm>
        <a:off x="706326" y="779238"/>
        <a:ext cx="1410605" cy="479694"/>
      </dsp:txXfrm>
    </dsp:sp>
    <dsp:sp modelId="{9E7A6578-1983-4228-A351-05A80873B2E4}">
      <dsp:nvSpPr>
        <dsp:cNvPr id="0" name=""/>
        <dsp:cNvSpPr/>
      </dsp:nvSpPr>
      <dsp:spPr>
        <a:xfrm rot="5400000">
          <a:off x="1316090" y="1286595"/>
          <a:ext cx="191078" cy="2292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1342842" y="1305703"/>
        <a:ext cx="137576" cy="133755"/>
      </dsp:txXfrm>
    </dsp:sp>
    <dsp:sp modelId="{4EB0B455-D2C4-446E-B399-04225220EB84}">
      <dsp:nvSpPr>
        <dsp:cNvPr id="0" name=""/>
        <dsp:cNvSpPr/>
      </dsp:nvSpPr>
      <dsp:spPr>
        <a:xfrm>
          <a:off x="691402" y="1528628"/>
          <a:ext cx="1440453" cy="50954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kern="1200" dirty="0">
              <a:solidFill>
                <a:schemeClr val="tx1"/>
              </a:solidFill>
            </a:rPr>
            <a:t>Scatter Plot</a:t>
          </a:r>
        </a:p>
      </dsp:txBody>
      <dsp:txXfrm>
        <a:off x="706326" y="1543552"/>
        <a:ext cx="1410605" cy="479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413432" y="1622"/>
          <a:ext cx="1996393" cy="49426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Label Encoding</a:t>
          </a:r>
        </a:p>
      </dsp:txBody>
      <dsp:txXfrm>
        <a:off x="427909" y="16099"/>
        <a:ext cx="1967439" cy="465311"/>
      </dsp:txXfrm>
    </dsp:sp>
    <dsp:sp modelId="{6B057E20-37AD-48BC-9F93-4BAFDB8657C5}">
      <dsp:nvSpPr>
        <dsp:cNvPr id="0" name=""/>
        <dsp:cNvSpPr/>
      </dsp:nvSpPr>
      <dsp:spPr>
        <a:xfrm rot="5400000">
          <a:off x="1295304" y="511397"/>
          <a:ext cx="232649" cy="279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1327876" y="534662"/>
        <a:ext cx="167507" cy="162854"/>
      </dsp:txXfrm>
    </dsp:sp>
    <dsp:sp modelId="{036989A9-9BF5-4FD6-A727-7C6605E3F0E9}">
      <dsp:nvSpPr>
        <dsp:cNvPr id="0" name=""/>
        <dsp:cNvSpPr/>
      </dsp:nvSpPr>
      <dsp:spPr>
        <a:xfrm>
          <a:off x="413370" y="806087"/>
          <a:ext cx="1996517" cy="442536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One Hot Encoding</a:t>
          </a:r>
        </a:p>
      </dsp:txBody>
      <dsp:txXfrm>
        <a:off x="426331" y="819048"/>
        <a:ext cx="1970595" cy="416614"/>
      </dsp:txXfrm>
    </dsp:sp>
    <dsp:sp modelId="{9E7A6578-1983-4228-A351-05A80873B2E4}">
      <dsp:nvSpPr>
        <dsp:cNvPr id="0" name=""/>
        <dsp:cNvSpPr/>
      </dsp:nvSpPr>
      <dsp:spPr>
        <a:xfrm rot="5400000">
          <a:off x="1295304" y="1264133"/>
          <a:ext cx="232649" cy="279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1327876" y="1287398"/>
        <a:ext cx="167507" cy="162854"/>
      </dsp:txXfrm>
    </dsp:sp>
    <dsp:sp modelId="{4EB0B455-D2C4-446E-B399-04225220EB84}">
      <dsp:nvSpPr>
        <dsp:cNvPr id="0" name=""/>
        <dsp:cNvSpPr/>
      </dsp:nvSpPr>
      <dsp:spPr>
        <a:xfrm>
          <a:off x="430282" y="1558823"/>
          <a:ext cx="1962693" cy="47772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kern="1200" dirty="0">
              <a:solidFill>
                <a:schemeClr val="tx1"/>
              </a:solidFill>
            </a:rPr>
            <a:t>Data Transformation</a:t>
          </a:r>
        </a:p>
      </dsp:txBody>
      <dsp:txXfrm>
        <a:off x="444274" y="1572815"/>
        <a:ext cx="1934709" cy="4497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146091" y="2472"/>
          <a:ext cx="1641387" cy="406373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Logistic Regression</a:t>
          </a:r>
        </a:p>
      </dsp:txBody>
      <dsp:txXfrm>
        <a:off x="157993" y="14374"/>
        <a:ext cx="1617583" cy="382569"/>
      </dsp:txXfrm>
    </dsp:sp>
    <dsp:sp modelId="{54BDD2A5-D8B7-44CA-88A1-04E507CA2C47}">
      <dsp:nvSpPr>
        <dsp:cNvPr id="0" name=""/>
        <dsp:cNvSpPr/>
      </dsp:nvSpPr>
      <dsp:spPr>
        <a:xfrm rot="5400000">
          <a:off x="871146" y="421597"/>
          <a:ext cx="191278" cy="229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897926" y="440725"/>
        <a:ext cx="137720" cy="133895"/>
      </dsp:txXfrm>
    </dsp:sp>
    <dsp:sp modelId="{A0F6D0C2-0CE3-4E70-B7B2-62D660227827}">
      <dsp:nvSpPr>
        <dsp:cNvPr id="0" name=""/>
        <dsp:cNvSpPr/>
      </dsp:nvSpPr>
      <dsp:spPr>
        <a:xfrm>
          <a:off x="146091" y="663883"/>
          <a:ext cx="1641387" cy="406373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Support Vector Machine</a:t>
          </a:r>
        </a:p>
      </dsp:txBody>
      <dsp:txXfrm>
        <a:off x="157993" y="675785"/>
        <a:ext cx="1617583" cy="382569"/>
      </dsp:txXfrm>
    </dsp:sp>
    <dsp:sp modelId="{B32950EA-A841-45AA-9369-6C0B4E0BDA4A}">
      <dsp:nvSpPr>
        <dsp:cNvPr id="0" name=""/>
        <dsp:cNvSpPr/>
      </dsp:nvSpPr>
      <dsp:spPr>
        <a:xfrm rot="5400000">
          <a:off x="871146" y="1083009"/>
          <a:ext cx="191278" cy="229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897926" y="1102137"/>
        <a:ext cx="137720" cy="133895"/>
      </dsp:txXfrm>
    </dsp:sp>
    <dsp:sp modelId="{55E50D33-A1B4-4EE9-9FB7-89FA5B29DB49}">
      <dsp:nvSpPr>
        <dsp:cNvPr id="0" name=""/>
        <dsp:cNvSpPr/>
      </dsp:nvSpPr>
      <dsp:spPr>
        <a:xfrm>
          <a:off x="146091" y="1325295"/>
          <a:ext cx="1641387" cy="406373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K- Nearest Neighbour</a:t>
          </a:r>
        </a:p>
      </dsp:txBody>
      <dsp:txXfrm>
        <a:off x="157993" y="1337197"/>
        <a:ext cx="1617583" cy="382569"/>
      </dsp:txXfrm>
    </dsp:sp>
    <dsp:sp modelId="{1C776959-8A47-4FB2-9188-7A51771318BE}">
      <dsp:nvSpPr>
        <dsp:cNvPr id="0" name=""/>
        <dsp:cNvSpPr/>
      </dsp:nvSpPr>
      <dsp:spPr>
        <a:xfrm rot="5400000">
          <a:off x="871146" y="1744420"/>
          <a:ext cx="191278" cy="229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897926" y="1763548"/>
        <a:ext cx="137720" cy="133895"/>
      </dsp:txXfrm>
    </dsp:sp>
    <dsp:sp modelId="{5348906B-3CC3-4DFB-8A44-22877BC5D99D}">
      <dsp:nvSpPr>
        <dsp:cNvPr id="0" name=""/>
        <dsp:cNvSpPr/>
      </dsp:nvSpPr>
      <dsp:spPr>
        <a:xfrm>
          <a:off x="146091" y="1986707"/>
          <a:ext cx="1641387" cy="406373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Random Forest</a:t>
          </a:r>
        </a:p>
      </dsp:txBody>
      <dsp:txXfrm>
        <a:off x="157993" y="1998609"/>
        <a:ext cx="1617583" cy="3825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161145" y="1418"/>
          <a:ext cx="1745359" cy="43211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Confusion Matrix</a:t>
          </a:r>
        </a:p>
      </dsp:txBody>
      <dsp:txXfrm>
        <a:off x="173801" y="14074"/>
        <a:ext cx="1720047" cy="406802"/>
      </dsp:txXfrm>
    </dsp:sp>
    <dsp:sp modelId="{6B057E20-37AD-48BC-9F93-4BAFDB8657C5}">
      <dsp:nvSpPr>
        <dsp:cNvPr id="0" name=""/>
        <dsp:cNvSpPr/>
      </dsp:nvSpPr>
      <dsp:spPr>
        <a:xfrm rot="5400000">
          <a:off x="932127" y="447092"/>
          <a:ext cx="203395" cy="244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000" kern="1200"/>
        </a:p>
      </dsp:txBody>
      <dsp:txXfrm rot="-5400000">
        <a:off x="960603" y="467431"/>
        <a:ext cx="146444" cy="142377"/>
      </dsp:txXfrm>
    </dsp:sp>
    <dsp:sp modelId="{036989A9-9BF5-4FD6-A727-7C6605E3F0E9}">
      <dsp:nvSpPr>
        <dsp:cNvPr id="0" name=""/>
        <dsp:cNvSpPr/>
      </dsp:nvSpPr>
      <dsp:spPr>
        <a:xfrm>
          <a:off x="161091" y="704726"/>
          <a:ext cx="1745468" cy="38689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Recall</a:t>
          </a:r>
        </a:p>
      </dsp:txBody>
      <dsp:txXfrm>
        <a:off x="172423" y="716058"/>
        <a:ext cx="1722804" cy="364226"/>
      </dsp:txXfrm>
    </dsp:sp>
    <dsp:sp modelId="{9E7A6578-1983-4228-A351-05A80873B2E4}">
      <dsp:nvSpPr>
        <dsp:cNvPr id="0" name=""/>
        <dsp:cNvSpPr/>
      </dsp:nvSpPr>
      <dsp:spPr>
        <a:xfrm rot="5400000">
          <a:off x="932127" y="1105176"/>
          <a:ext cx="203395" cy="244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000" kern="1200"/>
        </a:p>
      </dsp:txBody>
      <dsp:txXfrm rot="-5400000">
        <a:off x="960603" y="1125515"/>
        <a:ext cx="146444" cy="142377"/>
      </dsp:txXfrm>
    </dsp:sp>
    <dsp:sp modelId="{4EB0B455-D2C4-446E-B399-04225220EB84}">
      <dsp:nvSpPr>
        <dsp:cNvPr id="0" name=""/>
        <dsp:cNvSpPr/>
      </dsp:nvSpPr>
      <dsp:spPr>
        <a:xfrm>
          <a:off x="175876" y="1362811"/>
          <a:ext cx="1715897" cy="41765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kern="1200" dirty="0">
              <a:solidFill>
                <a:schemeClr val="tx1"/>
              </a:solidFill>
            </a:rPr>
            <a:t>ROC</a:t>
          </a:r>
        </a:p>
      </dsp:txBody>
      <dsp:txXfrm>
        <a:off x="188109" y="1375044"/>
        <a:ext cx="1691431" cy="3931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435101" y="234"/>
          <a:ext cx="1859323" cy="768712"/>
        </a:xfrm>
        <a:prstGeom prst="roundRect">
          <a:avLst>
            <a:gd name="adj" fmla="val 10000"/>
          </a:avLst>
        </a:prstGeom>
        <a:solidFill>
          <a:srgbClr val="FF6699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Hyper Parameter Tuning</a:t>
          </a:r>
        </a:p>
      </dsp:txBody>
      <dsp:txXfrm>
        <a:off x="457616" y="22749"/>
        <a:ext cx="1814293" cy="723682"/>
      </dsp:txXfrm>
    </dsp:sp>
    <dsp:sp modelId="{6B057E20-37AD-48BC-9F93-4BAFDB8657C5}">
      <dsp:nvSpPr>
        <dsp:cNvPr id="0" name=""/>
        <dsp:cNvSpPr/>
      </dsp:nvSpPr>
      <dsp:spPr>
        <a:xfrm rot="5400000">
          <a:off x="1220629" y="788165"/>
          <a:ext cx="288267" cy="345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1260987" y="816991"/>
        <a:ext cx="207552" cy="201787"/>
      </dsp:txXfrm>
    </dsp:sp>
    <dsp:sp modelId="{036989A9-9BF5-4FD6-A727-7C6605E3F0E9}">
      <dsp:nvSpPr>
        <dsp:cNvPr id="0" name=""/>
        <dsp:cNvSpPr/>
      </dsp:nvSpPr>
      <dsp:spPr>
        <a:xfrm>
          <a:off x="435101" y="1153303"/>
          <a:ext cx="1859323" cy="768712"/>
        </a:xfrm>
        <a:prstGeom prst="roundRect">
          <a:avLst>
            <a:gd name="adj" fmla="val 10000"/>
          </a:avLst>
        </a:prstGeom>
        <a:solidFill>
          <a:srgbClr val="FF6699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Ensemble Method</a:t>
          </a:r>
        </a:p>
      </dsp:txBody>
      <dsp:txXfrm>
        <a:off x="457616" y="1175818"/>
        <a:ext cx="1814293" cy="7236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36E4F-FF73-42E8-940A-BB3CC8E41A3E}">
      <dsp:nvSpPr>
        <dsp:cNvPr id="0" name=""/>
        <dsp:cNvSpPr/>
      </dsp:nvSpPr>
      <dsp:spPr>
        <a:xfrm>
          <a:off x="2633999" y="2032758"/>
          <a:ext cx="916649" cy="916649"/>
        </a:xfrm>
        <a:prstGeom prst="roundRect">
          <a:avLst/>
        </a:prstGeom>
        <a:solidFill>
          <a:srgbClr val="FF0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 dirty="0">
              <a:solidFill>
                <a:schemeClr val="tx1"/>
              </a:solidFill>
            </a:rPr>
            <a:t>Churn</a:t>
          </a:r>
        </a:p>
      </dsp:txBody>
      <dsp:txXfrm>
        <a:off x="2678746" y="2077505"/>
        <a:ext cx="827155" cy="827155"/>
      </dsp:txXfrm>
    </dsp:sp>
    <dsp:sp modelId="{72033B64-5700-4067-B285-B07EF3E8C6D7}">
      <dsp:nvSpPr>
        <dsp:cNvPr id="0" name=""/>
        <dsp:cNvSpPr/>
      </dsp:nvSpPr>
      <dsp:spPr>
        <a:xfrm rot="19288976">
          <a:off x="3426118" y="1769860"/>
          <a:ext cx="11447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4704" y="0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EDF9B-869E-427B-992B-EBC1479F61CE}">
      <dsp:nvSpPr>
        <dsp:cNvPr id="0" name=""/>
        <dsp:cNvSpPr/>
      </dsp:nvSpPr>
      <dsp:spPr>
        <a:xfrm>
          <a:off x="4356790" y="333462"/>
          <a:ext cx="1535879" cy="1079967"/>
        </a:xfrm>
        <a:prstGeom prst="roundRect">
          <a:avLst/>
        </a:prstGeom>
        <a:solidFill>
          <a:srgbClr val="92D05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Signed Up Services</a:t>
          </a:r>
        </a:p>
      </dsp:txBody>
      <dsp:txXfrm>
        <a:off x="4409510" y="386182"/>
        <a:ext cx="1430439" cy="974527"/>
      </dsp:txXfrm>
    </dsp:sp>
    <dsp:sp modelId="{D05B6B7B-F045-4B42-91B6-94277F1B684B}">
      <dsp:nvSpPr>
        <dsp:cNvPr id="0" name=""/>
        <dsp:cNvSpPr/>
      </dsp:nvSpPr>
      <dsp:spPr>
        <a:xfrm rot="13179516">
          <a:off x="1669445" y="1763315"/>
          <a:ext cx="10899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9977" y="0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DE0E30-899E-493B-82CC-ED2D625EF3C2}">
      <dsp:nvSpPr>
        <dsp:cNvPr id="0" name=""/>
        <dsp:cNvSpPr/>
      </dsp:nvSpPr>
      <dsp:spPr>
        <a:xfrm>
          <a:off x="434677" y="360667"/>
          <a:ext cx="1447963" cy="1054830"/>
        </a:xfrm>
        <a:prstGeom prst="roundRect">
          <a:avLst/>
        </a:prstGeom>
        <a:solidFill>
          <a:srgbClr val="92D05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Account information</a:t>
          </a:r>
        </a:p>
      </dsp:txBody>
      <dsp:txXfrm>
        <a:off x="486170" y="412160"/>
        <a:ext cx="1344977" cy="951844"/>
      </dsp:txXfrm>
    </dsp:sp>
    <dsp:sp modelId="{8C7F1BC9-6109-40D2-8D7E-305B8C032C11}">
      <dsp:nvSpPr>
        <dsp:cNvPr id="0" name=""/>
        <dsp:cNvSpPr/>
      </dsp:nvSpPr>
      <dsp:spPr>
        <a:xfrm rot="16199999">
          <a:off x="2788957" y="1729391"/>
          <a:ext cx="606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6733" y="0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88629-0DAF-4CD2-9756-38EC5EA4DDD5}">
      <dsp:nvSpPr>
        <dsp:cNvPr id="0" name=""/>
        <dsp:cNvSpPr/>
      </dsp:nvSpPr>
      <dsp:spPr>
        <a:xfrm>
          <a:off x="2169494" y="366305"/>
          <a:ext cx="1845659" cy="1059718"/>
        </a:xfrm>
        <a:prstGeom prst="roundRect">
          <a:avLst/>
        </a:prstGeom>
        <a:solidFill>
          <a:srgbClr val="92D05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Demographic Information</a:t>
          </a:r>
        </a:p>
      </dsp:txBody>
      <dsp:txXfrm>
        <a:off x="2221225" y="418036"/>
        <a:ext cx="1742197" cy="956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1"/>
            <a:ext cx="8676223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8577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8620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947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3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452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2982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649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6219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0307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7" y="609601"/>
            <a:ext cx="2210515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1656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5" y="5922142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3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5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62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9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1" y="6303965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444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8126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40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5416551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1" y="2799619"/>
            <a:ext cx="4646247" cy="221858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9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24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3"/>
            <a:ext cx="11002963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29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3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2" y="3669506"/>
            <a:ext cx="3108327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783" indent="-228594">
              <a:buFont typeface="Wingdings" panose="05000000000000000000" pitchFamily="2" charset="2"/>
              <a:buChar char="§"/>
              <a:defRPr/>
            </a:lvl2pPr>
            <a:lvl3pPr marL="1142971" indent="-228594">
              <a:buFont typeface="Wingdings" panose="05000000000000000000" pitchFamily="2" charset="2"/>
              <a:buChar char="§"/>
              <a:defRPr/>
            </a:lvl3pPr>
            <a:lvl4pPr marL="1600160" indent="-228594">
              <a:buFont typeface="Wingdings" panose="05000000000000000000" pitchFamily="2" charset="2"/>
              <a:buChar char="§"/>
              <a:defRPr/>
            </a:lvl4pPr>
            <a:lvl5pPr marL="2057349" indent="-228594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9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6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8" y="3681412"/>
            <a:ext cx="3108327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783" indent="-228594">
              <a:buFont typeface="Wingdings" panose="05000000000000000000" pitchFamily="2" charset="2"/>
              <a:buChar char="§"/>
              <a:defRPr/>
            </a:lvl2pPr>
            <a:lvl3pPr marL="1142971" indent="-228594">
              <a:buFont typeface="Wingdings" panose="05000000000000000000" pitchFamily="2" charset="2"/>
              <a:buChar char="§"/>
              <a:defRPr/>
            </a:lvl3pPr>
            <a:lvl4pPr marL="1600160" indent="-228594">
              <a:buFont typeface="Wingdings" panose="05000000000000000000" pitchFamily="2" charset="2"/>
              <a:buChar char="§"/>
              <a:defRPr/>
            </a:lvl4pPr>
            <a:lvl5pPr marL="2057349" indent="-228594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7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783" indent="-228594">
              <a:buFont typeface="Wingdings" panose="05000000000000000000" pitchFamily="2" charset="2"/>
              <a:buChar char="§"/>
              <a:defRPr/>
            </a:lvl2pPr>
            <a:lvl3pPr marL="1142971" indent="-228594">
              <a:buFont typeface="Wingdings" panose="05000000000000000000" pitchFamily="2" charset="2"/>
              <a:buChar char="§"/>
              <a:defRPr/>
            </a:lvl3pPr>
            <a:lvl4pPr marL="1600160" indent="-228594">
              <a:buFont typeface="Wingdings" panose="05000000000000000000" pitchFamily="2" charset="2"/>
              <a:buChar char="§"/>
              <a:defRPr/>
            </a:lvl4pPr>
            <a:lvl5pPr marL="2057349" indent="-228594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70" y="6468305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6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5416551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1" y="1661162"/>
            <a:ext cx="4646247" cy="221858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9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5" y="6303965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2696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6" y="1660810"/>
            <a:ext cx="10787271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5" y="5137994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5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5" y="3893332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9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94832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3"/>
            <a:ext cx="5251451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6"/>
            <a:ext cx="5251451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7"/>
            <a:ext cx="4018723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3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9" y="6303965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21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3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8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8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70" y="6468305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3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754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1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7391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1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4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3243264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6880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3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143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3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2926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4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7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5105400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4" y="5883277"/>
            <a:ext cx="322567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5946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667001"/>
            <a:ext cx="99059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7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4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87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  <p:sldLayoutId id="2147483924" r:id="rId18"/>
    <p:sldLayoutId id="2147483925" r:id="rId19"/>
    <p:sldLayoutId id="2147483926" r:id="rId20"/>
    <p:sldLayoutId id="2147483927" r:id="rId21"/>
    <p:sldLayoutId id="2147483928" r:id="rId22"/>
    <p:sldLayoutId id="2147483929" r:id="rId23"/>
    <p:sldLayoutId id="2147483930" r:id="rId24"/>
    <p:sldLayoutId id="2147483651" r:id="rId25"/>
    <p:sldLayoutId id="2147483660" r:id="rId26"/>
    <p:sldLayoutId id="2147483666" r:id="rId27"/>
    <p:sldLayoutId id="2147483679" r:id="rId28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4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21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12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01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18" Type="http://schemas.openxmlformats.org/officeDocument/2006/relationships/diagramLayout" Target="../diagrams/layout14.xml"/><Relationship Id="rId26" Type="http://schemas.microsoft.com/office/2007/relationships/diagramDrawing" Target="../diagrams/drawing15.xml"/><Relationship Id="rId3" Type="http://schemas.openxmlformats.org/officeDocument/2006/relationships/diagramLayout" Target="../diagrams/layout11.xml"/><Relationship Id="rId21" Type="http://schemas.microsoft.com/office/2007/relationships/diagramDrawing" Target="../diagrams/drawing14.xml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17" Type="http://schemas.openxmlformats.org/officeDocument/2006/relationships/diagramData" Target="../diagrams/data14.xml"/><Relationship Id="rId25" Type="http://schemas.openxmlformats.org/officeDocument/2006/relationships/diagramColors" Target="../diagrams/colors15.xml"/><Relationship Id="rId2" Type="http://schemas.openxmlformats.org/officeDocument/2006/relationships/diagramData" Target="../diagrams/data11.xml"/><Relationship Id="rId16" Type="http://schemas.microsoft.com/office/2007/relationships/diagramDrawing" Target="../diagrams/drawing13.xml"/><Relationship Id="rId20" Type="http://schemas.openxmlformats.org/officeDocument/2006/relationships/diagramColors" Target="../diagrams/colors14.xml"/><Relationship Id="rId29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24" Type="http://schemas.openxmlformats.org/officeDocument/2006/relationships/diagramQuickStyle" Target="../diagrams/quickStyle15.xml"/><Relationship Id="rId5" Type="http://schemas.openxmlformats.org/officeDocument/2006/relationships/diagramColors" Target="../diagrams/colors11.xml"/><Relationship Id="rId15" Type="http://schemas.openxmlformats.org/officeDocument/2006/relationships/diagramColors" Target="../diagrams/colors13.xml"/><Relationship Id="rId23" Type="http://schemas.openxmlformats.org/officeDocument/2006/relationships/diagramLayout" Target="../diagrams/layout15.xml"/><Relationship Id="rId28" Type="http://schemas.openxmlformats.org/officeDocument/2006/relationships/diagramLayout" Target="../diagrams/layout16.xml"/><Relationship Id="rId10" Type="http://schemas.openxmlformats.org/officeDocument/2006/relationships/diagramColors" Target="../diagrams/colors12.xml"/><Relationship Id="rId19" Type="http://schemas.openxmlformats.org/officeDocument/2006/relationships/diagramQuickStyle" Target="../diagrams/quickStyle14.xml"/><Relationship Id="rId31" Type="http://schemas.microsoft.com/office/2007/relationships/diagramDrawing" Target="../diagrams/drawing16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Relationship Id="rId22" Type="http://schemas.openxmlformats.org/officeDocument/2006/relationships/diagramData" Target="../diagrams/data15.xml"/><Relationship Id="rId27" Type="http://schemas.openxmlformats.org/officeDocument/2006/relationships/diagramData" Target="../diagrams/data16.xml"/><Relationship Id="rId30" Type="http://schemas.openxmlformats.org/officeDocument/2006/relationships/diagramColors" Target="../diagrams/colors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34" Type="http://schemas.openxmlformats.org/officeDocument/2006/relationships/diagramQuickStyle" Target="../diagrams/quickStyle8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33" Type="http://schemas.openxmlformats.org/officeDocument/2006/relationships/diagramLayout" Target="../diagrams/layout8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32" Type="http://schemas.openxmlformats.org/officeDocument/2006/relationships/diagramData" Target="../diagrams/data8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28" Type="http://schemas.openxmlformats.org/officeDocument/2006/relationships/diagramLayout" Target="../diagrams/layout7.xml"/><Relationship Id="rId36" Type="http://schemas.microsoft.com/office/2007/relationships/diagramDrawing" Target="../diagrams/drawing8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7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Relationship Id="rId27" Type="http://schemas.openxmlformats.org/officeDocument/2006/relationships/diagramData" Target="../diagrams/data7.xml"/><Relationship Id="rId30" Type="http://schemas.openxmlformats.org/officeDocument/2006/relationships/diagramColors" Target="../diagrams/colors7.xml"/><Relationship Id="rId35" Type="http://schemas.openxmlformats.org/officeDocument/2006/relationships/diagramColors" Target="../diagrams/colors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blastchar/telco-customer-chur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222A71-8AE0-41C0-B603-CB5C717BD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552" y="4829274"/>
            <a:ext cx="5640889" cy="518795"/>
          </a:xfrm>
        </p:spPr>
        <p:txBody>
          <a:bodyPr/>
          <a:lstStyle/>
          <a:p>
            <a:r>
              <a:rPr lang="en-MY" b="1" dirty="0">
                <a:solidFill>
                  <a:schemeClr val="bg1"/>
                </a:solidFill>
              </a:rPr>
              <a:t>KONG WEI SHEN (DATA SCIENCE STUDENT)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3" y="2509026"/>
            <a:ext cx="11490325" cy="1839947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FFFF00"/>
                </a:solidFill>
              </a:rPr>
              <a:t>CUSTOMER Churn Prediction</a:t>
            </a:r>
            <a:br>
              <a:rPr lang="en-US" sz="4400" b="1" dirty="0">
                <a:solidFill>
                  <a:srgbClr val="FFFF00"/>
                </a:solidFill>
              </a:rPr>
            </a:br>
            <a:r>
              <a:rPr lang="en-US" sz="2400" b="1" dirty="0">
                <a:solidFill>
                  <a:srgbClr val="FFFF00"/>
                </a:solidFill>
              </a:rPr>
              <a:t>Capstone project</a:t>
            </a:r>
            <a:br>
              <a:rPr lang="en-US" sz="4400" b="1" dirty="0">
                <a:solidFill>
                  <a:srgbClr val="FFFF00"/>
                </a:solidFill>
              </a:rPr>
            </a:br>
            <a:endParaRPr lang="en-US" sz="4400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0C64E-80F3-449E-90BC-2254F64E3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82" y="928825"/>
            <a:ext cx="2212831" cy="733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- FEATURES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B5A03E1-82A2-4E12-8E73-FF33484ECB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396475"/>
              </p:ext>
            </p:extLst>
          </p:nvPr>
        </p:nvGraphicFramePr>
        <p:xfrm>
          <a:off x="2369345" y="1347156"/>
          <a:ext cx="7453313" cy="5212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541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9D51BA-FB01-47E5-986A-EE6111428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E89D51BA-FB01-47E5-986A-EE6111428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E89D51BA-FB01-47E5-986A-EE6111428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graphicEl>
                                              <a:dgm id="{E89D51BA-FB01-47E5-986A-EE6111428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82F173-573E-4278-A35F-E6771150F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graphicEl>
                                              <a:dgm id="{3C82F173-573E-4278-A35F-E6771150F9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3C82F173-573E-4278-A35F-E6771150F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3C82F173-573E-4278-A35F-E6771150F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844A52-37A9-47E6-8DDC-C4D9648CA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33844A52-37A9-47E6-8DDC-C4D9648CA9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33844A52-37A9-47E6-8DDC-C4D9648CA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graphicEl>
                                              <a:dgm id="{33844A52-37A9-47E6-8DDC-C4D9648CA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86F05C-7399-468B-93D7-D639ADACD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graphicEl>
                                              <a:dgm id="{F086F05C-7399-468B-93D7-D639ADACD2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graphicEl>
                                              <a:dgm id="{F086F05C-7399-468B-93D7-D639ADACD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graphicEl>
                                              <a:dgm id="{F086F05C-7399-468B-93D7-D639ADACD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0AC90AF-AF40-4F65-B645-86EF0E887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30AC90AF-AF40-4F65-B645-86EF0E887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30AC90AF-AF40-4F65-B645-86EF0E887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graphicEl>
                                              <a:dgm id="{30AC90AF-AF40-4F65-B645-86EF0E887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2253CF-A322-488F-B5E7-2614A61F45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graphicEl>
                                              <a:dgm id="{012253CF-A322-488F-B5E7-2614A61F45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graphicEl>
                                              <a:dgm id="{012253CF-A322-488F-B5E7-2614A61F45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graphicEl>
                                              <a:dgm id="{012253CF-A322-488F-B5E7-2614A61F45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CF62ED4-05BB-4548-BD79-E336E238C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graphicEl>
                                              <a:dgm id="{7CF62ED4-05BB-4548-BD79-E336E238C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7CF62ED4-05BB-4548-BD79-E336E238C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graphicEl>
                                              <a:dgm id="{7CF62ED4-05BB-4548-BD79-E336E238C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C9A4F5-6895-4010-A452-0FFDCBF7E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graphicEl>
                                              <a:dgm id="{F0C9A4F5-6895-4010-A452-0FFDCBF7E4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graphicEl>
                                              <a:dgm id="{F0C9A4F5-6895-4010-A452-0FFDCBF7E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graphicEl>
                                              <a:dgm id="{F0C9A4F5-6895-4010-A452-0FFDCBF7E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1A04040-F820-4260-9A8E-B0B7FDEAC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graphicEl>
                                              <a:dgm id="{41A04040-F820-4260-9A8E-B0B7FDEAC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graphicEl>
                                              <a:dgm id="{41A04040-F820-4260-9A8E-B0B7FDEAC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graphicEl>
                                              <a:dgm id="{41A04040-F820-4260-9A8E-B0B7FDEAC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B93FED-0AB9-4AA2-9EA3-52E53417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graphicEl>
                                              <a:dgm id="{EBB93FED-0AB9-4AA2-9EA3-52E53417B5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graphicEl>
                                              <a:dgm id="{EBB93FED-0AB9-4AA2-9EA3-52E53417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graphicEl>
                                              <a:dgm id="{EBB93FED-0AB9-4AA2-9EA3-52E53417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2778EC-7E81-4231-9E64-F9218BF56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graphicEl>
                                              <a:dgm id="{452778EC-7E81-4231-9E64-F9218BF56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graphicEl>
                                              <a:dgm id="{452778EC-7E81-4231-9E64-F9218BF56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graphicEl>
                                              <a:dgm id="{452778EC-7E81-4231-9E64-F9218BF56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B686E1-46EF-4CDE-99CE-B0D34199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graphicEl>
                                              <a:dgm id="{5FB686E1-46EF-4CDE-99CE-B0D341992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graphicEl>
                                              <a:dgm id="{5FB686E1-46EF-4CDE-99CE-B0D34199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graphicEl>
                                              <a:dgm id="{5FB686E1-46EF-4CDE-99CE-B0D34199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B7F14C-A43C-409D-A6E2-6D4AF7359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>
                                            <p:graphicEl>
                                              <a:dgm id="{D9B7F14C-A43C-409D-A6E2-6D4AF73596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graphicEl>
                                              <a:dgm id="{D9B7F14C-A43C-409D-A6E2-6D4AF7359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graphicEl>
                                              <a:dgm id="{D9B7F14C-A43C-409D-A6E2-6D4AF7359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13F87C-97C1-4ECC-A07A-3EC5089A2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>
                                            <p:graphicEl>
                                              <a:dgm id="{8313F87C-97C1-4ECC-A07A-3EC5089A2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graphicEl>
                                              <a:dgm id="{8313F87C-97C1-4ECC-A07A-3EC5089A2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graphicEl>
                                              <a:dgm id="{8313F87C-97C1-4ECC-A07A-3EC5089A2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BBCCA5-80E7-44AF-B87B-C665C3ED5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graphicEl>
                                              <a:dgm id="{82BBCCA5-80E7-44AF-B87B-C665C3ED50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graphicEl>
                                              <a:dgm id="{82BBCCA5-80E7-44AF-B87B-C665C3ED5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graphicEl>
                                              <a:dgm id="{82BBCCA5-80E7-44AF-B87B-C665C3ED5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C6B707-5FB3-422C-BEEA-8CAB590FB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graphicEl>
                                              <a:dgm id="{E5C6B707-5FB3-422C-BEEA-8CAB590FBC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graphicEl>
                                              <a:dgm id="{E5C6B707-5FB3-422C-BEEA-8CAB590FB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graphicEl>
                                              <a:dgm id="{E5C6B707-5FB3-422C-BEEA-8CAB590FB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C40B285-0C6D-4976-AF41-3871B282C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">
                                            <p:graphicEl>
                                              <a:dgm id="{5C40B285-0C6D-4976-AF41-3871B282CF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>
                                            <p:graphicEl>
                                              <a:dgm id="{5C40B285-0C6D-4976-AF41-3871B282C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graphicEl>
                                              <a:dgm id="{5C40B285-0C6D-4976-AF41-3871B282C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AE3A56-7E1D-4BD5-BB2B-C9349930D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">
                                            <p:graphicEl>
                                              <a:dgm id="{0EAE3A56-7E1D-4BD5-BB2B-C9349930D3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">
                                            <p:graphicEl>
                                              <a:dgm id="{0EAE3A56-7E1D-4BD5-BB2B-C9349930D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graphicEl>
                                              <a:dgm id="{0EAE3A56-7E1D-4BD5-BB2B-C9349930D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97721A-BCF9-4D65-AE52-FE55C29F5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">
                                            <p:graphicEl>
                                              <a:dgm id="{6D97721A-BCF9-4D65-AE52-FE55C29F52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graphicEl>
                                              <a:dgm id="{6D97721A-BCF9-4D65-AE52-FE55C29F5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graphicEl>
                                              <a:dgm id="{6D97721A-BCF9-4D65-AE52-FE55C29F5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55531A-AC73-47A2-94E8-B348697BE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">
                                            <p:graphicEl>
                                              <a:dgm id="{5455531A-AC73-47A2-94E8-B348697BE1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>
                                            <p:graphicEl>
                                              <a:dgm id="{5455531A-AC73-47A2-94E8-B348697BE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">
                                            <p:graphicEl>
                                              <a:dgm id="{5455531A-AC73-47A2-94E8-B348697BE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0DB402-809C-408C-B22F-CF2926580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">
                                            <p:graphicEl>
                                              <a:dgm id="{850DB402-809C-408C-B22F-CF29265809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graphicEl>
                                              <a:dgm id="{850DB402-809C-408C-B22F-CF2926580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">
                                            <p:graphicEl>
                                              <a:dgm id="{850DB402-809C-408C-B22F-CF2926580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A63EA-4DEB-434A-A306-6F1EB46E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29" y="1577042"/>
            <a:ext cx="4725741" cy="47650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4226559" y="5230158"/>
            <a:ext cx="1148081" cy="977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- top FEATURES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01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Total Charges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CFFC9-E53E-4918-884F-9AD07968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79" y="1781556"/>
            <a:ext cx="7728441" cy="3948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2905759" y="3045758"/>
            <a:ext cx="629921" cy="2481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309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CAD93-DBAE-4372-BA6A-CE2CC5AA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79" y="1761237"/>
            <a:ext cx="7728441" cy="3948684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Monthly Charges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6319519" y="4409440"/>
            <a:ext cx="2387601" cy="1087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9843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7AA55-2628-4795-9CE6-AA054E765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18"/>
          <a:stretch/>
        </p:blipFill>
        <p:spPr>
          <a:xfrm>
            <a:off x="3137625" y="1781557"/>
            <a:ext cx="5916750" cy="3931278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internet service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5689599" y="3271520"/>
            <a:ext cx="1168401" cy="2011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9564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42CE3E-D5CA-433A-92D6-02D46B6B1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96"/>
          <a:stretch/>
        </p:blipFill>
        <p:spPr>
          <a:xfrm>
            <a:off x="3137625" y="1722810"/>
            <a:ext cx="5916750" cy="396970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contract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4064001" y="3149600"/>
            <a:ext cx="1209040" cy="21234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825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07977-72DD-4791-B663-FBB6721A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02" y="1858436"/>
            <a:ext cx="7292996" cy="3895039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contract/tenure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2682240" y="2291080"/>
            <a:ext cx="2428239" cy="33375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282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AD3BFA-62E2-4F29-8A60-707CF3B1F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47" t="-565" r="21618" b="565"/>
          <a:stretch/>
        </p:blipFill>
        <p:spPr>
          <a:xfrm>
            <a:off x="3137625" y="1797476"/>
            <a:ext cx="5916749" cy="3895039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payment method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6492241" y="2987040"/>
            <a:ext cx="772160" cy="2296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2073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93441-AA6E-4AB9-9A09-DC6AE1E5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279" y="1493519"/>
            <a:ext cx="4485281" cy="4386049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add on services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8B50C-AA10-4715-AE16-DEFE3C35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6"/>
          <a:stretch/>
        </p:blipFill>
        <p:spPr>
          <a:xfrm>
            <a:off x="1503680" y="2921000"/>
            <a:ext cx="2248240" cy="1219200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54A558B0-A32C-4B56-BCFE-534BEFCF1CBB}"/>
              </a:ext>
            </a:extLst>
          </p:cNvPr>
          <p:cNvSpPr/>
          <p:nvPr/>
        </p:nvSpPr>
        <p:spPr>
          <a:xfrm>
            <a:off x="3935913" y="2739632"/>
            <a:ext cx="1703380" cy="946912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971FE-EB0E-4E44-AF02-3AE4A5F330C2}"/>
              </a:ext>
            </a:extLst>
          </p:cNvPr>
          <p:cNvCxnSpPr>
            <a:cxnSpLocks/>
          </p:cNvCxnSpPr>
          <p:nvPr/>
        </p:nvCxnSpPr>
        <p:spPr>
          <a:xfrm>
            <a:off x="6929120" y="4140200"/>
            <a:ext cx="2854960" cy="8940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5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00" dirty="0"/>
              <a:t>EDA-important features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750F6-CC94-4402-97B3-57608330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39" y="1359379"/>
            <a:ext cx="8408923" cy="44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2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0" y="307975"/>
            <a:ext cx="3365875" cy="1333501"/>
          </a:xfrm>
        </p:spPr>
        <p:txBody>
          <a:bodyPr/>
          <a:lstStyle/>
          <a:p>
            <a:r>
              <a:rPr lang="en-US" b="1" i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1069577"/>
            <a:ext cx="5781674" cy="4718846"/>
          </a:xfrm>
        </p:spPr>
        <p:txBody>
          <a:bodyPr/>
          <a:lstStyle/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DESCRIPTION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 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BUSINESS EVALUATION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00" dirty="0"/>
              <a:t>EDA-important features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68CFB-C925-4193-990F-8E1A8CBB7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67"/>
          <a:stretch/>
        </p:blipFill>
        <p:spPr>
          <a:xfrm>
            <a:off x="2549741" y="1359380"/>
            <a:ext cx="7092521" cy="47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1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06E453FD-6267-403B-A9FE-87840CDAE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68458"/>
              </p:ext>
            </p:extLst>
          </p:nvPr>
        </p:nvGraphicFramePr>
        <p:xfrm>
          <a:off x="9135873" y="3415952"/>
          <a:ext cx="2729527" cy="192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2B4776-CD81-450C-9B09-8D39330EF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02088"/>
              </p:ext>
            </p:extLst>
          </p:nvPr>
        </p:nvGraphicFramePr>
        <p:xfrm>
          <a:off x="695722" y="1472932"/>
          <a:ext cx="10800556" cy="2222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433B089-35E1-493B-B518-73C2ADF79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58481"/>
              </p:ext>
            </p:extLst>
          </p:nvPr>
        </p:nvGraphicFramePr>
        <p:xfrm>
          <a:off x="-34720" y="2706495"/>
          <a:ext cx="2823259" cy="2038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E0FC536C-01B2-47C6-A9B2-CA5CCABA1C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007413"/>
              </p:ext>
            </p:extLst>
          </p:nvPr>
        </p:nvGraphicFramePr>
        <p:xfrm>
          <a:off x="334402" y="3469293"/>
          <a:ext cx="2823259" cy="247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8E8AB5E8-A35B-477B-B10A-2EA4D2058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610437"/>
              </p:ext>
            </p:extLst>
          </p:nvPr>
        </p:nvGraphicFramePr>
        <p:xfrm>
          <a:off x="3526783" y="3401670"/>
          <a:ext cx="2113924" cy="2768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4A747543-ECBD-47FE-9CDD-BDB7C97B6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924886"/>
              </p:ext>
            </p:extLst>
          </p:nvPr>
        </p:nvGraphicFramePr>
        <p:xfrm>
          <a:off x="5974994" y="3429000"/>
          <a:ext cx="3111493" cy="257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6" name="Title 3">
            <a:extLst>
              <a:ext uri="{FF2B5EF4-FFF2-40B4-BE49-F238E27FC236}">
                <a16:creationId xmlns:a16="http://schemas.microsoft.com/office/drawing/2014/main" id="{A82C295F-F242-4DD5-8217-E3EA4E016650}"/>
              </a:ext>
            </a:extLst>
          </p:cNvPr>
          <p:cNvSpPr txBox="1">
            <a:spLocks/>
          </p:cNvSpPr>
          <p:nvPr/>
        </p:nvSpPr>
        <p:spPr>
          <a:xfrm>
            <a:off x="594518" y="506662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- development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3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Graphic spid="2" grpId="0" uiExpand="1">
        <p:bldSub>
          <a:bldDgm bld="one"/>
        </p:bldSub>
      </p:bldGraphic>
      <p:bldGraphic spid="29" grpId="0" uiExpand="1">
        <p:bldAsOne/>
      </p:bldGraphic>
      <p:bldGraphic spid="30" grpId="0" uiExpand="1">
        <p:bldAsOne/>
      </p:bldGraphic>
      <p:bldGraphic spid="35" grpId="0" uiExpand="1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95635-0969-47B7-B1F2-E2C637FA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891" y="1719691"/>
            <a:ext cx="7949897" cy="3418617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- evaluation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5039359" y="4472038"/>
            <a:ext cx="782319" cy="405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3D940-7A86-439F-A083-756716A58FA1}"/>
              </a:ext>
            </a:extLst>
          </p:cNvPr>
          <p:cNvSpPr/>
          <p:nvPr/>
        </p:nvSpPr>
        <p:spPr>
          <a:xfrm>
            <a:off x="5893995" y="4472037"/>
            <a:ext cx="782319" cy="405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A8080A-AAED-4688-87B7-EBB53DBC42A3}"/>
              </a:ext>
            </a:extLst>
          </p:cNvPr>
          <p:cNvSpPr/>
          <p:nvPr/>
        </p:nvSpPr>
        <p:spPr>
          <a:xfrm>
            <a:off x="2828364" y="4472038"/>
            <a:ext cx="2129715" cy="40518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3185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- evaluation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3AD4C9-FB30-4C42-958C-97A51AC8E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67"/>
          <a:stretch/>
        </p:blipFill>
        <p:spPr>
          <a:xfrm>
            <a:off x="3930412" y="1649483"/>
            <a:ext cx="4188935" cy="4121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A8080A-AAED-4688-87B7-EBB53DBC42A3}"/>
              </a:ext>
            </a:extLst>
          </p:cNvPr>
          <p:cNvSpPr/>
          <p:nvPr/>
        </p:nvSpPr>
        <p:spPr>
          <a:xfrm>
            <a:off x="6207761" y="3618176"/>
            <a:ext cx="1635759" cy="172598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4381778" y="3618176"/>
            <a:ext cx="1602462" cy="17259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1D91D6-9A5E-43C7-B9C4-F2F71982D1F6}"/>
              </a:ext>
            </a:extLst>
          </p:cNvPr>
          <p:cNvSpPr/>
          <p:nvPr/>
        </p:nvSpPr>
        <p:spPr>
          <a:xfrm>
            <a:off x="3692308" y="3482532"/>
            <a:ext cx="4781132" cy="205466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3408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00" dirty="0"/>
              <a:t>Model EVALUATION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61085-8CE3-46C2-9422-95580DFD5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5" r="33203"/>
          <a:stretch/>
        </p:blipFill>
        <p:spPr>
          <a:xfrm>
            <a:off x="2849485" y="1443040"/>
            <a:ext cx="5956379" cy="48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3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00" dirty="0"/>
              <a:t>Model EVALUATION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61085-8CE3-46C2-9422-95580DFD5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72"/>
          <a:stretch/>
        </p:blipFill>
        <p:spPr>
          <a:xfrm>
            <a:off x="3124200" y="1421778"/>
            <a:ext cx="5557837" cy="49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52D268-85DE-4746-BA53-933DEB846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4666" r="9166" b="24371"/>
          <a:stretch/>
        </p:blipFill>
        <p:spPr>
          <a:xfrm>
            <a:off x="2428940" y="1626902"/>
            <a:ext cx="7334119" cy="3604196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evaluation - sales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654FE1-CA31-48F8-A551-3C838AD783C0}"/>
              </a:ext>
            </a:extLst>
          </p:cNvPr>
          <p:cNvSpPr/>
          <p:nvPr/>
        </p:nvSpPr>
        <p:spPr>
          <a:xfrm rot="20183154">
            <a:off x="6552832" y="2001522"/>
            <a:ext cx="673777" cy="20422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515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86449E-BFA6-43D5-B27B-0660ACB2D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55" t="30860" r="12698" b="28423"/>
          <a:stretch/>
        </p:blipFill>
        <p:spPr>
          <a:xfrm>
            <a:off x="2428940" y="1598999"/>
            <a:ext cx="7334119" cy="3660001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evaluation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654FE1-CA31-48F8-A551-3C838AD783C0}"/>
              </a:ext>
            </a:extLst>
          </p:cNvPr>
          <p:cNvSpPr/>
          <p:nvPr/>
        </p:nvSpPr>
        <p:spPr>
          <a:xfrm rot="20183154">
            <a:off x="3840112" y="1971040"/>
            <a:ext cx="673777" cy="20422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91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A84798-25BF-4334-88A2-C506D7335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67"/>
          <a:stretch/>
        </p:blipFill>
        <p:spPr>
          <a:xfrm>
            <a:off x="928811" y="3408098"/>
            <a:ext cx="3038028" cy="298904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F6BB38-C744-4EEE-9D1D-B70289D329C2}"/>
              </a:ext>
            </a:extLst>
          </p:cNvPr>
          <p:cNvSpPr/>
          <p:nvPr/>
        </p:nvSpPr>
        <p:spPr>
          <a:xfrm>
            <a:off x="1057139" y="2436230"/>
            <a:ext cx="2674375" cy="683645"/>
          </a:xfrm>
          <a:prstGeom prst="round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Campaign Cost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= $79.25 x 20% =15.85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130E09-D469-47F3-AC37-1922A9EB3500}"/>
              </a:ext>
            </a:extLst>
          </p:cNvPr>
          <p:cNvSpPr/>
          <p:nvPr/>
        </p:nvSpPr>
        <p:spPr>
          <a:xfrm>
            <a:off x="2381837" y="4572070"/>
            <a:ext cx="1628775" cy="1657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574D57-0468-4F6D-A084-DC654701A4C2}"/>
              </a:ext>
            </a:extLst>
          </p:cNvPr>
          <p:cNvSpPr/>
          <p:nvPr/>
        </p:nvSpPr>
        <p:spPr>
          <a:xfrm>
            <a:off x="6726115" y="2787110"/>
            <a:ext cx="4871367" cy="1144160"/>
          </a:xfrm>
          <a:prstGeom prst="roundRect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>
                <a:solidFill>
                  <a:schemeClr val="bg1"/>
                </a:solidFill>
              </a:rPr>
              <a:t>Profit </a:t>
            </a:r>
            <a:r>
              <a:rPr lang="en-MY" sz="1600" b="1" dirty="0">
                <a:solidFill>
                  <a:schemeClr val="bg1"/>
                </a:solidFill>
              </a:rPr>
              <a:t>IF</a:t>
            </a:r>
            <a:r>
              <a:rPr lang="en-MY" sz="1600" dirty="0">
                <a:solidFill>
                  <a:schemeClr val="bg1"/>
                </a:solidFill>
              </a:rPr>
              <a:t> 29.39% Customer NOT Churn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Sales - Cost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 $ (79.25 x 294 x 29.39%)- (138+294)x(15.85)</a:t>
            </a:r>
            <a:endParaRPr lang="en-MY" sz="1600" b="1" dirty="0">
              <a:solidFill>
                <a:schemeClr val="bg1"/>
              </a:solidFill>
            </a:endParaRP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=$ 6847.2 - 6847.2 = 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1EE9A0-7733-4702-80DE-13F97836EB48}"/>
              </a:ext>
            </a:extLst>
          </p:cNvPr>
          <p:cNvSpPr/>
          <p:nvPr/>
        </p:nvSpPr>
        <p:spPr>
          <a:xfrm>
            <a:off x="6726114" y="4315387"/>
            <a:ext cx="4871367" cy="138066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>
                <a:solidFill>
                  <a:schemeClr val="bg1"/>
                </a:solidFill>
              </a:rPr>
              <a:t>Profit </a:t>
            </a:r>
            <a:r>
              <a:rPr lang="en-MY" sz="1600" b="1" dirty="0">
                <a:solidFill>
                  <a:schemeClr val="bg1"/>
                </a:solidFill>
              </a:rPr>
              <a:t>IF</a:t>
            </a:r>
            <a:r>
              <a:rPr lang="en-MY" sz="1600" dirty="0">
                <a:solidFill>
                  <a:schemeClr val="bg1"/>
                </a:solidFill>
              </a:rPr>
              <a:t> 80% Customer NOT Churn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Sales - Cost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 $ (79.25 x 294 x 80%)- (138+294)x(15.85)</a:t>
            </a:r>
            <a:endParaRPr lang="en-MY" sz="1600" b="1" dirty="0">
              <a:solidFill>
                <a:schemeClr val="bg1"/>
              </a:solidFill>
            </a:endParaRP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=$ 18639.6- 6847.2 = 11792.4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EBB26B-5C81-4096-BCEF-033ED6B935EA}"/>
              </a:ext>
            </a:extLst>
          </p:cNvPr>
          <p:cNvSpPr/>
          <p:nvPr/>
        </p:nvSpPr>
        <p:spPr>
          <a:xfrm>
            <a:off x="6620609" y="1412343"/>
            <a:ext cx="4976874" cy="1056340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>
                <a:solidFill>
                  <a:schemeClr val="bg1"/>
                </a:solidFill>
              </a:rPr>
              <a:t>Profit </a:t>
            </a:r>
            <a:r>
              <a:rPr lang="en-MY" sz="1600" b="1" dirty="0">
                <a:solidFill>
                  <a:schemeClr val="bg1"/>
                </a:solidFill>
              </a:rPr>
              <a:t>IF</a:t>
            </a:r>
            <a:r>
              <a:rPr lang="en-MY" sz="1600" dirty="0">
                <a:solidFill>
                  <a:schemeClr val="bg1"/>
                </a:solidFill>
              </a:rPr>
              <a:t> 20% Customer NOT Churn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Sales - Cost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 $ (79.25 x 294 x 20%)- (138+294)x(15.85)</a:t>
            </a:r>
            <a:r>
              <a:rPr lang="en-MY" sz="16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=$ 4659.6- 6847.2 = - 2187.6</a:t>
            </a: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9883EFF1-292D-4275-8C5E-FECDE150520F}"/>
              </a:ext>
            </a:extLst>
          </p:cNvPr>
          <p:cNvSpPr/>
          <p:nvPr/>
        </p:nvSpPr>
        <p:spPr>
          <a:xfrm rot="5400000">
            <a:off x="3134833" y="3584511"/>
            <a:ext cx="3206291" cy="946912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BCD933B-3A6B-4BE8-8DF9-A653085C0E94}"/>
              </a:ext>
            </a:extLst>
          </p:cNvPr>
          <p:cNvSpPr/>
          <p:nvPr/>
        </p:nvSpPr>
        <p:spPr>
          <a:xfrm>
            <a:off x="5509119" y="3279304"/>
            <a:ext cx="946913" cy="37147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BD3E0A2-3ADC-4529-8CC8-86B31566F85E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evaluation- retaining rate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400D19-3ACF-4293-88BC-6B2F3A1A3475}"/>
              </a:ext>
            </a:extLst>
          </p:cNvPr>
          <p:cNvSpPr/>
          <p:nvPr/>
        </p:nvSpPr>
        <p:spPr>
          <a:xfrm>
            <a:off x="1057139" y="1495740"/>
            <a:ext cx="2674375" cy="683645"/>
          </a:xfrm>
          <a:prstGeom prst="round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Monthly Charges 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= $79.25</a:t>
            </a:r>
          </a:p>
        </p:txBody>
      </p:sp>
    </p:spTree>
    <p:extLst>
      <p:ext uri="{BB962C8B-B14F-4D97-AF65-F5344CB8AC3E}">
        <p14:creationId xmlns:p14="http://schemas.microsoft.com/office/powerpoint/2010/main" val="36130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73" r="23673"/>
          <a:stretch/>
        </p:blipFill>
        <p:spPr/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6A6C9-7634-4BCF-9B38-3F7287778F03}"/>
              </a:ext>
            </a:extLst>
          </p:cNvPr>
          <p:cNvSpPr txBox="1"/>
          <p:nvPr/>
        </p:nvSpPr>
        <p:spPr>
          <a:xfrm>
            <a:off x="5881895" y="1343875"/>
            <a:ext cx="566737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predict customer churn.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AdaBoosting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model will be deploy for production with accuracy of 81%.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MY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 which lead customer to churn.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Monthly Charges [$70 - $100]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Internet Services with Fibre Optics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Contract Month-Month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Payment Method with E-Checks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Low Add On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Forecast </a:t>
            </a:r>
            <a:r>
              <a:rPr lang="en-MY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Retaining </a:t>
            </a:r>
            <a:r>
              <a:rPr lang="en-MY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en-MY">
                <a:latin typeface="Arial" panose="020B0604020202020204" pitchFamily="34" charset="0"/>
                <a:cs typeface="Arial" panose="020B0604020202020204" pitchFamily="34" charset="0"/>
              </a:rPr>
              <a:t>for s </a:t>
            </a: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profit.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Min 30% of Churn customer NOT to Churn.</a:t>
            </a:r>
          </a:p>
          <a:p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364C0F-CC1F-4161-AF96-199A94FDBA8A}"/>
              </a:ext>
            </a:extLst>
          </p:cNvPr>
          <p:cNvSpPr txBox="1">
            <a:spLocks/>
          </p:cNvSpPr>
          <p:nvPr/>
        </p:nvSpPr>
        <p:spPr>
          <a:xfrm>
            <a:off x="6667500" y="307975"/>
            <a:ext cx="3365875" cy="1333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89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i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CB0878E-15D9-4A24-A7C8-69C02E4C43C7}"/>
              </a:ext>
            </a:extLst>
          </p:cNvPr>
          <p:cNvSpPr txBox="1">
            <a:spLocks/>
          </p:cNvSpPr>
          <p:nvPr/>
        </p:nvSpPr>
        <p:spPr>
          <a:xfrm>
            <a:off x="6225539" y="3885288"/>
            <a:ext cx="3017520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chemeClr val="bg1"/>
                </a:solidFill>
                <a:latin typeface="+mj-lt"/>
              </a:rPr>
              <a:t>PROBLEM STATEMENT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8" r="23618"/>
          <a:stretch/>
        </p:blipFill>
        <p:spPr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latin typeface="+mj-lt"/>
              </a:rPr>
              <a:t>3</a:t>
            </a:fld>
            <a:endParaRPr lang="en-US" dirty="0"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FEE02B-0D0C-4260-AB33-3346A754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539" y="263765"/>
            <a:ext cx="3414608" cy="652255"/>
          </a:xfrm>
        </p:spPr>
        <p:txBody>
          <a:bodyPr/>
          <a:lstStyle/>
          <a:p>
            <a:r>
              <a:rPr lang="en-US" b="1" i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B7C8F17-AF80-439A-99F1-5FED04A28240}"/>
              </a:ext>
            </a:extLst>
          </p:cNvPr>
          <p:cNvSpPr txBox="1">
            <a:spLocks/>
          </p:cNvSpPr>
          <p:nvPr/>
        </p:nvSpPr>
        <p:spPr>
          <a:xfrm>
            <a:off x="6225539" y="1257978"/>
            <a:ext cx="3017520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chemeClr val="bg1"/>
                </a:solidFill>
                <a:latin typeface="+mj-lt"/>
              </a:rPr>
              <a:t>BACKGROUND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817935D-E271-443B-9AAD-AB80B41891AE}"/>
              </a:ext>
            </a:extLst>
          </p:cNvPr>
          <p:cNvSpPr txBox="1">
            <a:spLocks/>
          </p:cNvSpPr>
          <p:nvPr/>
        </p:nvSpPr>
        <p:spPr>
          <a:xfrm>
            <a:off x="6216860" y="4924637"/>
            <a:ext cx="5767679" cy="206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189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21" indent="-28574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12" indent="-171446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01" indent="-171446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8CD8B-183E-4998-8006-8D8D8F311DAA}"/>
              </a:ext>
            </a:extLst>
          </p:cNvPr>
          <p:cNvSpPr txBox="1"/>
          <p:nvPr/>
        </p:nvSpPr>
        <p:spPr>
          <a:xfrm>
            <a:off x="6096847" y="1878887"/>
            <a:ext cx="5897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Contract/ Service termination (“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”) is a revenue losses to company.</a:t>
            </a:r>
            <a:r>
              <a:rPr lang="en-MY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dirty="0"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Customer retention </a:t>
            </a:r>
            <a:r>
              <a:rPr lang="en-MY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is one of the primary KPI for telco company with subscription based business model.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AD53F-4BC9-429B-8A28-A31EBB83F574}"/>
              </a:ext>
            </a:extLst>
          </p:cNvPr>
          <p:cNvSpPr txBox="1"/>
          <p:nvPr/>
        </p:nvSpPr>
        <p:spPr>
          <a:xfrm>
            <a:off x="6216860" y="4534984"/>
            <a:ext cx="5897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which are the customer who going to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terminate the services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churning customer?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29056" y="1174275"/>
            <a:ext cx="3688745" cy="891110"/>
          </a:xfrm>
        </p:spPr>
        <p:txBody>
          <a:bodyPr>
            <a:normAutofit/>
          </a:bodyPr>
          <a:lstStyle/>
          <a:p>
            <a:r>
              <a:rPr lang="en-US" sz="4000" spc="300" dirty="0">
                <a:solidFill>
                  <a:srgbClr val="FFFF00"/>
                </a:solidFill>
              </a:rPr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48083" y="3878534"/>
            <a:ext cx="3064668" cy="518795"/>
          </a:xfrm>
        </p:spPr>
        <p:txBody>
          <a:bodyPr/>
          <a:lstStyle/>
          <a:p>
            <a:r>
              <a:rPr lang="en-US" dirty="0"/>
              <a:t>+65 90799768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40002" y="3772171"/>
            <a:ext cx="4249019" cy="731520"/>
          </a:xfrm>
        </p:spPr>
        <p:txBody>
          <a:bodyPr>
            <a:normAutofit/>
          </a:bodyPr>
          <a:lstStyle/>
          <a:p>
            <a:r>
              <a:rPr lang="en-US" dirty="0"/>
              <a:t>shen_kento555@hotmail.com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5292" y="3063873"/>
            <a:ext cx="730251" cy="730251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8752" y="3079456"/>
            <a:ext cx="731520" cy="73152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08EB13-94E6-401C-8215-C9C715B94753}"/>
              </a:ext>
            </a:extLst>
          </p:cNvPr>
          <p:cNvSpPr txBox="1"/>
          <p:nvPr/>
        </p:nvSpPr>
        <p:spPr>
          <a:xfrm>
            <a:off x="4563665" y="5454460"/>
            <a:ext cx="6316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https://github.com/Kento555/Project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7B50B-0EF2-4304-8C18-CE0D2B6188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2177" y="5399396"/>
            <a:ext cx="1151489" cy="424397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90FB31A-82DF-46AC-8FCE-6A6FF64A98A5}"/>
              </a:ext>
            </a:extLst>
          </p:cNvPr>
          <p:cNvSpPr txBox="1">
            <a:spLocks/>
          </p:cNvSpPr>
          <p:nvPr/>
        </p:nvSpPr>
        <p:spPr>
          <a:xfrm>
            <a:off x="588194" y="3884907"/>
            <a:ext cx="3064668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800" kern="1200" cap="small" spc="30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21" indent="-28574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12" indent="-171446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01" indent="-171446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KONG WEI SHEN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CB0878E-15D9-4A24-A7C8-69C02E4C43C7}"/>
              </a:ext>
            </a:extLst>
          </p:cNvPr>
          <p:cNvSpPr txBox="1">
            <a:spLocks/>
          </p:cNvSpPr>
          <p:nvPr/>
        </p:nvSpPr>
        <p:spPr>
          <a:xfrm>
            <a:off x="6225539" y="3942379"/>
            <a:ext cx="3017520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chemeClr val="bg1"/>
                </a:solidFill>
                <a:latin typeface="+mj-lt"/>
              </a:rPr>
              <a:t>STAKEHOLDER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8" r="23618"/>
          <a:stretch/>
        </p:blipFill>
        <p:spPr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latin typeface="+mj-lt"/>
              </a:rPr>
              <a:t>4</a:t>
            </a:fld>
            <a:endParaRPr lang="en-US" dirty="0"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B7C8F17-AF80-439A-99F1-5FED04A28240}"/>
              </a:ext>
            </a:extLst>
          </p:cNvPr>
          <p:cNvSpPr txBox="1">
            <a:spLocks/>
          </p:cNvSpPr>
          <p:nvPr/>
        </p:nvSpPr>
        <p:spPr>
          <a:xfrm>
            <a:off x="6225539" y="1257978"/>
            <a:ext cx="3017520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chemeClr val="bg1"/>
                </a:solidFill>
                <a:latin typeface="+mj-lt"/>
              </a:rPr>
              <a:t>OBJECTIVE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9FE3F-FAF6-42E5-A818-4013B8CFF6C0}"/>
              </a:ext>
            </a:extLst>
          </p:cNvPr>
          <p:cNvSpPr txBox="1"/>
          <p:nvPr/>
        </p:nvSpPr>
        <p:spPr>
          <a:xfrm>
            <a:off x="6195059" y="1955451"/>
            <a:ext cx="5897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predict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MY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 which lead customer to churn.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Forecast </a:t>
            </a:r>
            <a:r>
              <a:rPr lang="en-MY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Retaining Rate </a:t>
            </a: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for profit.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C790E-E8B5-4468-ACFA-62CE372656C3}"/>
              </a:ext>
            </a:extLst>
          </p:cNvPr>
          <p:cNvSpPr txBox="1"/>
          <p:nvPr/>
        </p:nvSpPr>
        <p:spPr>
          <a:xfrm>
            <a:off x="6195059" y="4639852"/>
            <a:ext cx="5897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Marketing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14541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22893" y="4190904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2B4776-CD81-450C-9B09-8D39330EF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029087"/>
              </p:ext>
            </p:extLst>
          </p:nvPr>
        </p:nvGraphicFramePr>
        <p:xfrm>
          <a:off x="238126" y="1009649"/>
          <a:ext cx="11763375" cy="4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le 3">
            <a:extLst>
              <a:ext uri="{FF2B5EF4-FFF2-40B4-BE49-F238E27FC236}">
                <a16:creationId xmlns:a16="http://schemas.microsoft.com/office/drawing/2014/main" id="{1A2C2C64-5621-448B-A80D-DD7B5D2EF217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MY" sz="3200" b="1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466D320-AEB4-458A-8135-88727A8C9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9466D320-AEB4-458A-8135-88727A8C97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9466D320-AEB4-458A-8135-88727A8C9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9466D320-AEB4-458A-8135-88727A8C9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8F4BFE9-0FC6-4378-82DB-05B11A3063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dgm id="{08F4BFE9-0FC6-4378-82DB-05B11A3063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dgm id="{08F4BFE9-0FC6-4378-82DB-05B11A3063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dgm id="{08F4BFE9-0FC6-4378-82DB-05B11A3063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6FDA5C-2580-46DA-930A-CC4CE68A4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graphicEl>
                                              <a:dgm id="{E06FDA5C-2580-46DA-930A-CC4CE68A4B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graphicEl>
                                              <a:dgm id="{E06FDA5C-2580-46DA-930A-CC4CE68A4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graphicEl>
                                              <a:dgm id="{E06FDA5C-2580-46DA-930A-CC4CE68A4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587D38-56CE-405B-A4CB-C252D05E0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graphicEl>
                                              <a:dgm id="{5E587D38-56CE-405B-A4CB-C252D05E0D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graphicEl>
                                              <a:dgm id="{5E587D38-56CE-405B-A4CB-C252D05E0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graphicEl>
                                              <a:dgm id="{5E587D38-56CE-405B-A4CB-C252D05E0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7A1D1F-8463-4CDF-8832-674367463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graphicEl>
                                              <a:dgm id="{3E7A1D1F-8463-4CDF-8832-674367463C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graphicEl>
                                              <a:dgm id="{3E7A1D1F-8463-4CDF-8832-674367463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graphicEl>
                                              <a:dgm id="{3E7A1D1F-8463-4CDF-8832-674367463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1DBDCC8-1B1E-400E-BB67-8EC4FD3A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graphicEl>
                                              <a:dgm id="{11DBDCC8-1B1E-400E-BB67-8EC4FD3A88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graphicEl>
                                              <a:dgm id="{11DBDCC8-1B1E-400E-BB67-8EC4FD3A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graphicEl>
                                              <a:dgm id="{11DBDCC8-1B1E-400E-BB67-8EC4FD3A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15E7F8-5306-495E-BC02-CEA21D2AC9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">
                                            <p:graphicEl>
                                              <a:dgm id="{8B15E7F8-5306-495E-BC02-CEA21D2AC9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>
                                            <p:graphicEl>
                                              <a:dgm id="{8B15E7F8-5306-495E-BC02-CEA21D2AC9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graphicEl>
                                              <a:dgm id="{8B15E7F8-5306-495E-BC02-CEA21D2AC9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B3C69A-BF0D-472E-A464-9AD481488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">
                                            <p:graphicEl>
                                              <a:dgm id="{30B3C69A-BF0D-472E-A464-9AD481488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>
                                            <p:graphicEl>
                                              <a:dgm id="{30B3C69A-BF0D-472E-A464-9AD481488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>
                                            <p:graphicEl>
                                              <a:dgm id="{30B3C69A-BF0D-472E-A464-9AD481488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535466"/>
            <a:ext cx="11002963" cy="823913"/>
          </a:xfrm>
        </p:spPr>
        <p:txBody>
          <a:bodyPr>
            <a:normAutofit/>
          </a:bodyPr>
          <a:lstStyle/>
          <a:p>
            <a:r>
              <a:rPr lang="en-US" sz="3200" dirty="0"/>
              <a:t>pipeline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22893" y="4190904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2B4776-CD81-450C-9B09-8D39330EF343}"/>
              </a:ext>
            </a:extLst>
          </p:cNvPr>
          <p:cNvGraphicFramePr/>
          <p:nvPr/>
        </p:nvGraphicFramePr>
        <p:xfrm>
          <a:off x="695723" y="874729"/>
          <a:ext cx="10800556" cy="2222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433B089-35E1-493B-B518-73C2ADF797DC}"/>
              </a:ext>
            </a:extLst>
          </p:cNvPr>
          <p:cNvGraphicFramePr/>
          <p:nvPr/>
        </p:nvGraphicFramePr>
        <p:xfrm>
          <a:off x="-34720" y="2706495"/>
          <a:ext cx="2823259" cy="2038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041F7443-30DD-4DFA-A228-BA8D37AE9630}"/>
              </a:ext>
            </a:extLst>
          </p:cNvPr>
          <p:cNvGraphicFramePr/>
          <p:nvPr/>
        </p:nvGraphicFramePr>
        <p:xfrm>
          <a:off x="1734623" y="2723903"/>
          <a:ext cx="2823259" cy="203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E0FC536C-01B2-47C6-A9B2-CA5CCABA1C75}"/>
              </a:ext>
            </a:extLst>
          </p:cNvPr>
          <p:cNvGraphicFramePr/>
          <p:nvPr/>
        </p:nvGraphicFramePr>
        <p:xfrm>
          <a:off x="3630093" y="2734179"/>
          <a:ext cx="2823259" cy="203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8E8AB5E8-A35B-477B-B10A-2EA4D2058842}"/>
              </a:ext>
            </a:extLst>
          </p:cNvPr>
          <p:cNvGraphicFramePr/>
          <p:nvPr/>
        </p:nvGraphicFramePr>
        <p:xfrm>
          <a:off x="6064653" y="2729592"/>
          <a:ext cx="1933571" cy="2395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4A747543-ECBD-47FE-9CDD-BDB7C97B63F4}"/>
              </a:ext>
            </a:extLst>
          </p:cNvPr>
          <p:cNvGraphicFramePr/>
          <p:nvPr/>
        </p:nvGraphicFramePr>
        <p:xfrm>
          <a:off x="7903789" y="2706495"/>
          <a:ext cx="2067651" cy="1781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06E453FD-6267-403B-A9FE-87840CDAEB78}"/>
              </a:ext>
            </a:extLst>
          </p:cNvPr>
          <p:cNvGraphicFramePr/>
          <p:nvPr/>
        </p:nvGraphicFramePr>
        <p:xfrm>
          <a:off x="9504995" y="2734179"/>
          <a:ext cx="2729527" cy="192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356025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DESCRIPTION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A850-DE33-40FD-8EEF-B117879F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51" y="1579724"/>
            <a:ext cx="7962298" cy="1910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A12A7-4B86-40EA-932B-A0DC5D6BABFE}"/>
              </a:ext>
            </a:extLst>
          </p:cNvPr>
          <p:cNvSpPr txBox="1"/>
          <p:nvPr/>
        </p:nvSpPr>
        <p:spPr>
          <a:xfrm>
            <a:off x="2114851" y="3791625"/>
            <a:ext cx="8229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</a:rPr>
              <a:t>Source: (</a:t>
            </a:r>
            <a:r>
              <a:rPr lang="fr-FR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https://www.kaggle.com/blastchar/telco-customer-churn</a:t>
            </a:r>
            <a:r>
              <a:rPr lang="fr-FR" dirty="0">
                <a:solidFill>
                  <a:srgbClr val="FFFFFF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</a:rPr>
              <a:t>Shape: (7043, 21)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FFFFFF"/>
                </a:solidFill>
              </a:rPr>
              <a:t>Null</a:t>
            </a:r>
            <a:r>
              <a:rPr lang="fr-FR" dirty="0">
                <a:solidFill>
                  <a:srgbClr val="FFFFFF"/>
                </a:solidFill>
              </a:rPr>
              <a:t> /</a:t>
            </a:r>
            <a:r>
              <a:rPr lang="fr-FR" dirty="0" err="1">
                <a:solidFill>
                  <a:srgbClr val="FFFFFF"/>
                </a:solidFill>
              </a:rPr>
              <a:t>Missing</a:t>
            </a:r>
            <a:r>
              <a:rPr lang="fr-FR" dirty="0">
                <a:solidFill>
                  <a:srgbClr val="FFFFFF"/>
                </a:solidFill>
              </a:rPr>
              <a:t> Value: 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21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DESCRIPTION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6D9C4-D00D-4C9D-9690-E68192A9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34" y="1640613"/>
            <a:ext cx="4967879" cy="963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1E076C7-02B2-4373-900B-1A88307B5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722558"/>
              </p:ext>
            </p:extLst>
          </p:nvPr>
        </p:nvGraphicFramePr>
        <p:xfrm>
          <a:off x="3570328" y="3380692"/>
          <a:ext cx="6188891" cy="3055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58E78A-3894-41EE-9D3C-0646F7B72C7D}"/>
              </a:ext>
            </a:extLst>
          </p:cNvPr>
          <p:cNvCxnSpPr>
            <a:cxnSpLocks/>
          </p:cNvCxnSpPr>
          <p:nvPr/>
        </p:nvCxnSpPr>
        <p:spPr>
          <a:xfrm>
            <a:off x="6581140" y="2609508"/>
            <a:ext cx="0" cy="11052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D769BD-5911-46F6-A91E-E4877D1B666A}"/>
              </a:ext>
            </a:extLst>
          </p:cNvPr>
          <p:cNvCxnSpPr>
            <a:cxnSpLocks/>
          </p:cNvCxnSpPr>
          <p:nvPr/>
        </p:nvCxnSpPr>
        <p:spPr>
          <a:xfrm>
            <a:off x="7162167" y="2628558"/>
            <a:ext cx="1047748" cy="10861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2B0077-C5CC-456E-AFE1-A1695CC6885E}"/>
              </a:ext>
            </a:extLst>
          </p:cNvPr>
          <p:cNvCxnSpPr>
            <a:cxnSpLocks/>
          </p:cNvCxnSpPr>
          <p:nvPr/>
        </p:nvCxnSpPr>
        <p:spPr>
          <a:xfrm flipH="1">
            <a:off x="5019041" y="2630854"/>
            <a:ext cx="981075" cy="10838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167E9A-078A-477B-B6B1-F8D6204A2D05}"/>
              </a:ext>
            </a:extLst>
          </p:cNvPr>
          <p:cNvSpPr txBox="1"/>
          <p:nvPr/>
        </p:nvSpPr>
        <p:spPr>
          <a:xfrm>
            <a:off x="904240" y="1640613"/>
            <a:ext cx="113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D6977-918F-42CC-9390-A43152DA36DD}"/>
              </a:ext>
            </a:extLst>
          </p:cNvPr>
          <p:cNvSpPr txBox="1"/>
          <p:nvPr/>
        </p:nvSpPr>
        <p:spPr>
          <a:xfrm>
            <a:off x="2225040" y="1766206"/>
            <a:ext cx="113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Features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D5C4F7-6FB3-47CC-BA5B-8CF88E3A398B}"/>
              </a:ext>
            </a:extLst>
          </p:cNvPr>
          <p:cNvCxnSpPr>
            <a:cxnSpLocks/>
          </p:cNvCxnSpPr>
          <p:nvPr/>
        </p:nvCxnSpPr>
        <p:spPr>
          <a:xfrm>
            <a:off x="3403600" y="1950872"/>
            <a:ext cx="528320" cy="63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78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C88629-0DAF-4CD2-9756-38EC5EA4D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CBC88629-0DAF-4CD2-9756-38EC5EA4DD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CBC88629-0DAF-4CD2-9756-38EC5EA4D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CBC88629-0DAF-4CD2-9756-38EC5EA4D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DE0E30-899E-493B-82CC-ED2D625EF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E5DE0E30-899E-493B-82CC-ED2D625EF3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E5DE0E30-899E-493B-82CC-ED2D625EF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graphicEl>
                                              <a:dgm id="{E5DE0E30-899E-493B-82CC-ED2D625EF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5EDF9B-869E-427B-992B-EBC1479F6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graphicEl>
                                              <a:dgm id="{555EDF9B-869E-427B-992B-EBC1479F61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graphicEl>
                                              <a:dgm id="{555EDF9B-869E-427B-992B-EBC1479F6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graphicEl>
                                              <a:dgm id="{555EDF9B-869E-427B-992B-EBC1479F6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7F1BC9-6109-40D2-8D7E-305B8C032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graphicEl>
                                              <a:dgm id="{8C7F1BC9-6109-40D2-8D7E-305B8C032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graphicEl>
                                              <a:dgm id="{8C7F1BC9-6109-40D2-8D7E-305B8C032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8C7F1BC9-6109-40D2-8D7E-305B8C032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5B6B7B-F045-4B42-91B6-94277F1B6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>
                                            <p:graphicEl>
                                              <a:dgm id="{D05B6B7B-F045-4B42-91B6-94277F1B6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graphicEl>
                                              <a:dgm id="{D05B6B7B-F045-4B42-91B6-94277F1B6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D05B6B7B-F045-4B42-91B6-94277F1B6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033B64-5700-4067-B285-B07EF3E8C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graphicEl>
                                              <a:dgm id="{72033B64-5700-4067-B285-B07EF3E8C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graphicEl>
                                              <a:dgm id="{72033B64-5700-4067-B285-B07EF3E8C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graphicEl>
                                              <a:dgm id="{72033B64-5700-4067-B285-B07EF3E8C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F36E4F-FF73-42E8-940A-BB3CC8E41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graphicEl>
                                              <a:dgm id="{58F36E4F-FF73-42E8-940A-BB3CC8E41A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graphicEl>
                                              <a:dgm id="{58F36E4F-FF73-42E8-940A-BB3CC8E41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graphicEl>
                                              <a:dgm id="{58F36E4F-FF73-42E8-940A-BB3CC8E41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 rev="1"/>
        </p:bldSub>
      </p:bldGraphic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3DDA89E-174C-40B5-8EBF-04E593B87F15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- TARGET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6FCB-D007-426E-AC65-7BBB11A82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449" y="1708371"/>
            <a:ext cx="5983102" cy="4204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57795F-937C-4683-B45D-D71BAC698CCB}"/>
              </a:ext>
            </a:extLst>
          </p:cNvPr>
          <p:cNvSpPr txBox="1"/>
          <p:nvPr/>
        </p:nvSpPr>
        <p:spPr>
          <a:xfrm>
            <a:off x="3850640" y="3698240"/>
            <a:ext cx="467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dirty="0">
                <a:solidFill>
                  <a:srgbClr val="FF0000"/>
                </a:solidFill>
              </a:rPr>
              <a:t>------------------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294C9-078D-4B8C-8689-FE04CEF2897D}"/>
              </a:ext>
            </a:extLst>
          </p:cNvPr>
          <p:cNvSpPr txBox="1"/>
          <p:nvPr/>
        </p:nvSpPr>
        <p:spPr>
          <a:xfrm>
            <a:off x="3870960" y="1708371"/>
            <a:ext cx="357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dirty="0">
                <a:solidFill>
                  <a:srgbClr val="FF0000"/>
                </a:solidFill>
              </a:rPr>
              <a:t>-------</a:t>
            </a:r>
          </a:p>
        </p:txBody>
      </p:sp>
    </p:spTree>
    <p:extLst>
      <p:ext uri="{BB962C8B-B14F-4D97-AF65-F5344CB8AC3E}">
        <p14:creationId xmlns:p14="http://schemas.microsoft.com/office/powerpoint/2010/main" val="141172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2061</TotalTime>
  <Words>573</Words>
  <Application>Microsoft Office PowerPoint</Application>
  <PresentationFormat>Widescreen</PresentationFormat>
  <Paragraphs>201</Paragraphs>
  <Slides>30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</vt:lpstr>
      <vt:lpstr>Mesh</vt:lpstr>
      <vt:lpstr>CUSTOMER Churn Prediction Capstone project </vt:lpstr>
      <vt:lpstr>Agenda</vt:lpstr>
      <vt:lpstr>introduction</vt:lpstr>
      <vt:lpstr>PowerPoint Presentation</vt:lpstr>
      <vt:lpstr>PowerPoint Presentation</vt:lpstr>
      <vt:lpstr>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kento kong</dc:creator>
  <cp:lastModifiedBy>kento kong</cp:lastModifiedBy>
  <cp:revision>71</cp:revision>
  <dcterms:created xsi:type="dcterms:W3CDTF">2021-11-10T06:57:15Z</dcterms:created>
  <dcterms:modified xsi:type="dcterms:W3CDTF">2022-01-12T11:28:01Z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